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70" r:id="rId6"/>
    <p:sldId id="260" r:id="rId7"/>
    <p:sldId id="271" r:id="rId8"/>
    <p:sldId id="261" r:id="rId9"/>
    <p:sldId id="262" r:id="rId10"/>
    <p:sldId id="263" r:id="rId11"/>
    <p:sldId id="274" r:id="rId12"/>
    <p:sldId id="265" r:id="rId13"/>
    <p:sldId id="275" r:id="rId14"/>
    <p:sldId id="276" r:id="rId15"/>
    <p:sldId id="277" r:id="rId16"/>
    <p:sldId id="266" r:id="rId17"/>
    <p:sldId id="278" r:id="rId18"/>
    <p:sldId id="267" r:id="rId19"/>
    <p:sldId id="272" r:id="rId20"/>
    <p:sldId id="26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154397-7BC2-43AA-AE20-A03EFDE940E8}" v="2038" dt="2024-01-10T18:17:53.174"/>
    <p1510:client id="{EC494DCA-C71E-4EB7-8B34-A31E8B9349D2}" v="374" dt="2024-01-10T16:34:09.7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4.svg"/></Relationships>
</file>

<file path=ppt/diagrams/_rels/data5.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rawing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4.svg"/></Relationships>
</file>

<file path=ppt/diagrams/_rels/drawing5.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2DD04E-DB27-44AF-B43E-D46D7AADF124}" type="doc">
      <dgm:prSet loTypeId="urn:microsoft.com/office/officeart/2016/7/layout/RepeatingBendingProcessNew" loCatId="process" qsTypeId="urn:microsoft.com/office/officeart/2005/8/quickstyle/simple1" qsCatId="simple" csTypeId="urn:microsoft.com/office/officeart/2005/8/colors/accent1_2" csCatId="accent1"/>
      <dgm:spPr/>
      <dgm:t>
        <a:bodyPr/>
        <a:lstStyle/>
        <a:p>
          <a:endParaRPr lang="en-US"/>
        </a:p>
      </dgm:t>
    </dgm:pt>
    <dgm:pt modelId="{1D3AA6FF-FA71-4EC6-804B-AEF0A055655F}">
      <dgm:prSet/>
      <dgm:spPr/>
      <dgm:t>
        <a:bodyPr/>
        <a:lstStyle/>
        <a:p>
          <a:r>
            <a:rPr lang="en-US"/>
            <a:t>Problem Statement </a:t>
          </a:r>
        </a:p>
      </dgm:t>
    </dgm:pt>
    <dgm:pt modelId="{FC141E19-6E12-4C56-B9B9-D90CBD39BA78}" type="parTrans" cxnId="{A58128AE-2FFD-4907-8DAF-A788A91348CA}">
      <dgm:prSet/>
      <dgm:spPr/>
      <dgm:t>
        <a:bodyPr/>
        <a:lstStyle/>
        <a:p>
          <a:endParaRPr lang="en-US"/>
        </a:p>
      </dgm:t>
    </dgm:pt>
    <dgm:pt modelId="{6AE1F5D8-CFF7-4693-9503-26EE119C1BE9}" type="sibTrans" cxnId="{A58128AE-2FFD-4907-8DAF-A788A91348CA}">
      <dgm:prSet/>
      <dgm:spPr/>
      <dgm:t>
        <a:bodyPr/>
        <a:lstStyle/>
        <a:p>
          <a:endParaRPr lang="en-US"/>
        </a:p>
      </dgm:t>
    </dgm:pt>
    <dgm:pt modelId="{66C4A6B5-6A26-4EE0-A7F8-1397F2A7989B}">
      <dgm:prSet/>
      <dgm:spPr/>
      <dgm:t>
        <a:bodyPr/>
        <a:lstStyle/>
        <a:p>
          <a:r>
            <a:rPr lang="en-US"/>
            <a:t>Description of the Idea </a:t>
          </a:r>
        </a:p>
      </dgm:t>
    </dgm:pt>
    <dgm:pt modelId="{D5D88B0C-6C01-4068-ABCA-C8B7ED9BBE7C}" type="parTrans" cxnId="{BF23E240-8040-4685-8A87-ACC823F0BBD1}">
      <dgm:prSet/>
      <dgm:spPr/>
      <dgm:t>
        <a:bodyPr/>
        <a:lstStyle/>
        <a:p>
          <a:endParaRPr lang="en-US"/>
        </a:p>
      </dgm:t>
    </dgm:pt>
    <dgm:pt modelId="{E1136E2E-ECBF-4661-AEB5-0B8706DF76C9}" type="sibTrans" cxnId="{BF23E240-8040-4685-8A87-ACC823F0BBD1}">
      <dgm:prSet/>
      <dgm:spPr/>
      <dgm:t>
        <a:bodyPr/>
        <a:lstStyle/>
        <a:p>
          <a:endParaRPr lang="en-US"/>
        </a:p>
      </dgm:t>
    </dgm:pt>
    <dgm:pt modelId="{71CB58C6-7BE2-47C4-BC4A-6DBD1682B19E}">
      <dgm:prSet/>
      <dgm:spPr/>
      <dgm:t>
        <a:bodyPr/>
        <a:lstStyle/>
        <a:p>
          <a:r>
            <a:rPr lang="en-US"/>
            <a:t>Why This Idea</a:t>
          </a:r>
        </a:p>
      </dgm:t>
    </dgm:pt>
    <dgm:pt modelId="{28F87789-B116-4179-A21E-D0695673C27E}" type="parTrans" cxnId="{CCA0B2DD-EE3B-4C2D-8DE2-F50E90FACF75}">
      <dgm:prSet/>
      <dgm:spPr/>
      <dgm:t>
        <a:bodyPr/>
        <a:lstStyle/>
        <a:p>
          <a:endParaRPr lang="en-US"/>
        </a:p>
      </dgm:t>
    </dgm:pt>
    <dgm:pt modelId="{94A4BEE1-9140-49F7-889A-19CDE1CE1F44}" type="sibTrans" cxnId="{CCA0B2DD-EE3B-4C2D-8DE2-F50E90FACF75}">
      <dgm:prSet/>
      <dgm:spPr/>
      <dgm:t>
        <a:bodyPr/>
        <a:lstStyle/>
        <a:p>
          <a:endParaRPr lang="en-US"/>
        </a:p>
      </dgm:t>
    </dgm:pt>
    <dgm:pt modelId="{5F307423-8E64-45F3-ABC1-89CC6EBEB08A}">
      <dgm:prSet/>
      <dgm:spPr/>
      <dgm:t>
        <a:bodyPr/>
        <a:lstStyle/>
        <a:p>
          <a:r>
            <a:rPr lang="en-US"/>
            <a:t>Key Stakeholders </a:t>
          </a:r>
        </a:p>
      </dgm:t>
    </dgm:pt>
    <dgm:pt modelId="{87D79EF0-2435-4467-BD44-28A9D65A591A}" type="parTrans" cxnId="{9D4B6709-4881-4893-82F6-80F8B1449CA0}">
      <dgm:prSet/>
      <dgm:spPr/>
      <dgm:t>
        <a:bodyPr/>
        <a:lstStyle/>
        <a:p>
          <a:endParaRPr lang="en-US"/>
        </a:p>
      </dgm:t>
    </dgm:pt>
    <dgm:pt modelId="{2A013F44-EB18-4DD7-BBD3-483938D88AB6}" type="sibTrans" cxnId="{9D4B6709-4881-4893-82F6-80F8B1449CA0}">
      <dgm:prSet/>
      <dgm:spPr/>
      <dgm:t>
        <a:bodyPr/>
        <a:lstStyle/>
        <a:p>
          <a:endParaRPr lang="en-US"/>
        </a:p>
      </dgm:t>
    </dgm:pt>
    <dgm:pt modelId="{7221713E-26FF-4A1E-A069-41A83F3149F7}">
      <dgm:prSet/>
      <dgm:spPr/>
      <dgm:t>
        <a:bodyPr/>
        <a:lstStyle/>
        <a:p>
          <a:r>
            <a:rPr lang="en-US"/>
            <a:t>SWOT (Before Survey)</a:t>
          </a:r>
        </a:p>
      </dgm:t>
    </dgm:pt>
    <dgm:pt modelId="{21294633-D6F3-48B6-8135-C02F58D459BA}" type="parTrans" cxnId="{D8B8C598-65F1-4B6D-894E-49E95487777A}">
      <dgm:prSet/>
      <dgm:spPr/>
      <dgm:t>
        <a:bodyPr/>
        <a:lstStyle/>
        <a:p>
          <a:endParaRPr lang="en-US"/>
        </a:p>
      </dgm:t>
    </dgm:pt>
    <dgm:pt modelId="{C4A3F897-F30B-4C1A-8B94-7B5E07E21125}" type="sibTrans" cxnId="{D8B8C598-65F1-4B6D-894E-49E95487777A}">
      <dgm:prSet/>
      <dgm:spPr/>
      <dgm:t>
        <a:bodyPr/>
        <a:lstStyle/>
        <a:p>
          <a:endParaRPr lang="en-US"/>
        </a:p>
      </dgm:t>
    </dgm:pt>
    <dgm:pt modelId="{75B4D455-DF6C-4BF4-84CA-2EEDB7890D74}">
      <dgm:prSet/>
      <dgm:spPr/>
      <dgm:t>
        <a:bodyPr/>
        <a:lstStyle/>
        <a:p>
          <a:r>
            <a:rPr lang="en-US"/>
            <a:t>Questionnaire</a:t>
          </a:r>
        </a:p>
      </dgm:t>
    </dgm:pt>
    <dgm:pt modelId="{49A6DA9F-F8A6-4CA5-AC06-C0E7CDE3CAEC}" type="parTrans" cxnId="{884934D5-1FDF-4546-A141-06E0FCE2BFE2}">
      <dgm:prSet/>
      <dgm:spPr/>
      <dgm:t>
        <a:bodyPr/>
        <a:lstStyle/>
        <a:p>
          <a:endParaRPr lang="en-US"/>
        </a:p>
      </dgm:t>
    </dgm:pt>
    <dgm:pt modelId="{3A750930-7D2E-4189-BA62-BCDCB34C21B0}" type="sibTrans" cxnId="{884934D5-1FDF-4546-A141-06E0FCE2BFE2}">
      <dgm:prSet/>
      <dgm:spPr/>
      <dgm:t>
        <a:bodyPr/>
        <a:lstStyle/>
        <a:p>
          <a:endParaRPr lang="en-US"/>
        </a:p>
      </dgm:t>
    </dgm:pt>
    <dgm:pt modelId="{35237390-E863-4E8C-B5AB-F691A9C91429}">
      <dgm:prSet/>
      <dgm:spPr/>
      <dgm:t>
        <a:bodyPr/>
        <a:lstStyle/>
        <a:p>
          <a:r>
            <a:rPr lang="en-US"/>
            <a:t>SWOT (after Survey)</a:t>
          </a:r>
        </a:p>
      </dgm:t>
    </dgm:pt>
    <dgm:pt modelId="{782A4923-1619-4C71-A154-EA68C2E990A1}" type="parTrans" cxnId="{C6007ADC-5BED-44B5-87CD-5D3624AFD47A}">
      <dgm:prSet/>
      <dgm:spPr/>
      <dgm:t>
        <a:bodyPr/>
        <a:lstStyle/>
        <a:p>
          <a:endParaRPr lang="en-US"/>
        </a:p>
      </dgm:t>
    </dgm:pt>
    <dgm:pt modelId="{63E703B6-1595-4442-A490-45D38D5C51BE}" type="sibTrans" cxnId="{C6007ADC-5BED-44B5-87CD-5D3624AFD47A}">
      <dgm:prSet/>
      <dgm:spPr/>
      <dgm:t>
        <a:bodyPr/>
        <a:lstStyle/>
        <a:p>
          <a:endParaRPr lang="en-US"/>
        </a:p>
      </dgm:t>
    </dgm:pt>
    <dgm:pt modelId="{BE521BD2-3835-424B-85D8-F697F8628793}">
      <dgm:prSet/>
      <dgm:spPr/>
      <dgm:t>
        <a:bodyPr/>
        <a:lstStyle/>
        <a:p>
          <a:r>
            <a:rPr lang="en-US"/>
            <a:t>Feasibility Study </a:t>
          </a:r>
        </a:p>
      </dgm:t>
    </dgm:pt>
    <dgm:pt modelId="{064B1B89-EB30-4C39-B336-DA1981565F52}" type="parTrans" cxnId="{285042C5-9410-4AB5-935C-0A6373B3F3B4}">
      <dgm:prSet/>
      <dgm:spPr/>
      <dgm:t>
        <a:bodyPr/>
        <a:lstStyle/>
        <a:p>
          <a:endParaRPr lang="en-US"/>
        </a:p>
      </dgm:t>
    </dgm:pt>
    <dgm:pt modelId="{C42BC4A0-7000-4364-971A-1B32B1E299E5}" type="sibTrans" cxnId="{285042C5-9410-4AB5-935C-0A6373B3F3B4}">
      <dgm:prSet/>
      <dgm:spPr/>
      <dgm:t>
        <a:bodyPr/>
        <a:lstStyle/>
        <a:p>
          <a:endParaRPr lang="en-US"/>
        </a:p>
      </dgm:t>
    </dgm:pt>
    <dgm:pt modelId="{34B1EAA9-2BC3-4820-A674-BB08FD1EA05C}">
      <dgm:prSet/>
      <dgm:spPr/>
      <dgm:t>
        <a:bodyPr/>
        <a:lstStyle/>
        <a:p>
          <a:r>
            <a:rPr lang="en-US"/>
            <a:t>Budgeting </a:t>
          </a:r>
        </a:p>
      </dgm:t>
    </dgm:pt>
    <dgm:pt modelId="{1D5B3A39-1847-4D10-BFD9-697055C741EE}" type="parTrans" cxnId="{1EC9680E-DDA8-46FC-8D1B-88F4301C11C3}">
      <dgm:prSet/>
      <dgm:spPr/>
      <dgm:t>
        <a:bodyPr/>
        <a:lstStyle/>
        <a:p>
          <a:endParaRPr lang="en-US"/>
        </a:p>
      </dgm:t>
    </dgm:pt>
    <dgm:pt modelId="{C8D9337C-7B67-4114-BFE8-83A6A14CE627}" type="sibTrans" cxnId="{1EC9680E-DDA8-46FC-8D1B-88F4301C11C3}">
      <dgm:prSet/>
      <dgm:spPr/>
      <dgm:t>
        <a:bodyPr/>
        <a:lstStyle/>
        <a:p>
          <a:endParaRPr lang="en-US"/>
        </a:p>
      </dgm:t>
    </dgm:pt>
    <dgm:pt modelId="{D1CEAAFE-5640-44ED-A4B6-3151A3428CDA}">
      <dgm:prSet/>
      <dgm:spPr/>
      <dgm:t>
        <a:bodyPr/>
        <a:lstStyle/>
        <a:p>
          <a:r>
            <a:rPr lang="en-US"/>
            <a:t>Business Model Canvas </a:t>
          </a:r>
        </a:p>
      </dgm:t>
    </dgm:pt>
    <dgm:pt modelId="{76499B2B-CFF4-4F3F-BF7D-50CEB14E8651}" type="parTrans" cxnId="{BC639BD8-663A-404A-8848-260914311242}">
      <dgm:prSet/>
      <dgm:spPr/>
      <dgm:t>
        <a:bodyPr/>
        <a:lstStyle/>
        <a:p>
          <a:endParaRPr lang="en-US"/>
        </a:p>
      </dgm:t>
    </dgm:pt>
    <dgm:pt modelId="{F689D803-EF87-426A-8F97-AB3F8DE125E5}" type="sibTrans" cxnId="{BC639BD8-663A-404A-8848-260914311242}">
      <dgm:prSet/>
      <dgm:spPr/>
      <dgm:t>
        <a:bodyPr/>
        <a:lstStyle/>
        <a:p>
          <a:endParaRPr lang="en-US"/>
        </a:p>
      </dgm:t>
    </dgm:pt>
    <dgm:pt modelId="{802D2651-E767-462D-9E53-C2BD732D818D}">
      <dgm:prSet/>
      <dgm:spPr/>
      <dgm:t>
        <a:bodyPr/>
        <a:lstStyle/>
        <a:p>
          <a:r>
            <a:rPr lang="en-US"/>
            <a:t>Glimpes</a:t>
          </a:r>
        </a:p>
      </dgm:t>
    </dgm:pt>
    <dgm:pt modelId="{C04D86DB-B003-419C-8A55-830069C066B8}" type="parTrans" cxnId="{67555E61-6947-4A30-A443-36FBD0FC8B46}">
      <dgm:prSet/>
      <dgm:spPr/>
      <dgm:t>
        <a:bodyPr/>
        <a:lstStyle/>
        <a:p>
          <a:endParaRPr lang="en-US"/>
        </a:p>
      </dgm:t>
    </dgm:pt>
    <dgm:pt modelId="{ED8F136D-331B-4D3C-8169-D5F972BEC702}" type="sibTrans" cxnId="{67555E61-6947-4A30-A443-36FBD0FC8B46}">
      <dgm:prSet/>
      <dgm:spPr/>
      <dgm:t>
        <a:bodyPr/>
        <a:lstStyle/>
        <a:p>
          <a:endParaRPr lang="en-US"/>
        </a:p>
      </dgm:t>
    </dgm:pt>
    <dgm:pt modelId="{3AC8E000-E964-4C2F-A695-D136F47F6184}" type="pres">
      <dgm:prSet presAssocID="{022DD04E-DB27-44AF-B43E-D46D7AADF124}" presName="Name0" presStyleCnt="0">
        <dgm:presLayoutVars>
          <dgm:dir/>
          <dgm:resizeHandles val="exact"/>
        </dgm:presLayoutVars>
      </dgm:prSet>
      <dgm:spPr/>
    </dgm:pt>
    <dgm:pt modelId="{0F7EEF66-7B3C-4EBA-A78B-E19194EE631B}" type="pres">
      <dgm:prSet presAssocID="{1D3AA6FF-FA71-4EC6-804B-AEF0A055655F}" presName="node" presStyleLbl="node1" presStyleIdx="0" presStyleCnt="11">
        <dgm:presLayoutVars>
          <dgm:bulletEnabled val="1"/>
        </dgm:presLayoutVars>
      </dgm:prSet>
      <dgm:spPr/>
    </dgm:pt>
    <dgm:pt modelId="{8CDDE343-53F3-4E28-A3EB-61F31D1D7236}" type="pres">
      <dgm:prSet presAssocID="{6AE1F5D8-CFF7-4693-9503-26EE119C1BE9}" presName="sibTrans" presStyleLbl="sibTrans1D1" presStyleIdx="0" presStyleCnt="10"/>
      <dgm:spPr/>
    </dgm:pt>
    <dgm:pt modelId="{2FCD2D89-B630-4383-AAE8-B8F962CD81CC}" type="pres">
      <dgm:prSet presAssocID="{6AE1F5D8-CFF7-4693-9503-26EE119C1BE9}" presName="connectorText" presStyleLbl="sibTrans1D1" presStyleIdx="0" presStyleCnt="10"/>
      <dgm:spPr/>
    </dgm:pt>
    <dgm:pt modelId="{2F0B34E5-FF22-4997-B0C0-71B3FAF1E72D}" type="pres">
      <dgm:prSet presAssocID="{66C4A6B5-6A26-4EE0-A7F8-1397F2A7989B}" presName="node" presStyleLbl="node1" presStyleIdx="1" presStyleCnt="11">
        <dgm:presLayoutVars>
          <dgm:bulletEnabled val="1"/>
        </dgm:presLayoutVars>
      </dgm:prSet>
      <dgm:spPr/>
    </dgm:pt>
    <dgm:pt modelId="{32BDDB45-B948-456D-A0FB-949C6AE12C28}" type="pres">
      <dgm:prSet presAssocID="{E1136E2E-ECBF-4661-AEB5-0B8706DF76C9}" presName="sibTrans" presStyleLbl="sibTrans1D1" presStyleIdx="1" presStyleCnt="10"/>
      <dgm:spPr/>
    </dgm:pt>
    <dgm:pt modelId="{4F1111AB-6C9A-487B-BAD4-11A56BB733D7}" type="pres">
      <dgm:prSet presAssocID="{E1136E2E-ECBF-4661-AEB5-0B8706DF76C9}" presName="connectorText" presStyleLbl="sibTrans1D1" presStyleIdx="1" presStyleCnt="10"/>
      <dgm:spPr/>
    </dgm:pt>
    <dgm:pt modelId="{ECC36491-4968-4278-836F-77E60D2B13FF}" type="pres">
      <dgm:prSet presAssocID="{71CB58C6-7BE2-47C4-BC4A-6DBD1682B19E}" presName="node" presStyleLbl="node1" presStyleIdx="2" presStyleCnt="11">
        <dgm:presLayoutVars>
          <dgm:bulletEnabled val="1"/>
        </dgm:presLayoutVars>
      </dgm:prSet>
      <dgm:spPr/>
    </dgm:pt>
    <dgm:pt modelId="{C57B568E-333B-4EA7-A720-C0B4E2C316A9}" type="pres">
      <dgm:prSet presAssocID="{94A4BEE1-9140-49F7-889A-19CDE1CE1F44}" presName="sibTrans" presStyleLbl="sibTrans1D1" presStyleIdx="2" presStyleCnt="10"/>
      <dgm:spPr/>
    </dgm:pt>
    <dgm:pt modelId="{F51660F9-FBEA-4DEB-B55C-831397C4EB3B}" type="pres">
      <dgm:prSet presAssocID="{94A4BEE1-9140-49F7-889A-19CDE1CE1F44}" presName="connectorText" presStyleLbl="sibTrans1D1" presStyleIdx="2" presStyleCnt="10"/>
      <dgm:spPr/>
    </dgm:pt>
    <dgm:pt modelId="{9A8236D7-8DD7-4FB0-AA47-EBEEAB539AE9}" type="pres">
      <dgm:prSet presAssocID="{5F307423-8E64-45F3-ABC1-89CC6EBEB08A}" presName="node" presStyleLbl="node1" presStyleIdx="3" presStyleCnt="11">
        <dgm:presLayoutVars>
          <dgm:bulletEnabled val="1"/>
        </dgm:presLayoutVars>
      </dgm:prSet>
      <dgm:spPr/>
    </dgm:pt>
    <dgm:pt modelId="{4BA21B12-4E50-49F7-A098-5D9CD7D7FF47}" type="pres">
      <dgm:prSet presAssocID="{2A013F44-EB18-4DD7-BBD3-483938D88AB6}" presName="sibTrans" presStyleLbl="sibTrans1D1" presStyleIdx="3" presStyleCnt="10"/>
      <dgm:spPr/>
    </dgm:pt>
    <dgm:pt modelId="{A37CC5ED-3215-4933-85E5-953F846E5BA2}" type="pres">
      <dgm:prSet presAssocID="{2A013F44-EB18-4DD7-BBD3-483938D88AB6}" presName="connectorText" presStyleLbl="sibTrans1D1" presStyleIdx="3" presStyleCnt="10"/>
      <dgm:spPr/>
    </dgm:pt>
    <dgm:pt modelId="{65D9EB91-60BA-4A7A-8DBE-14EF60E11D71}" type="pres">
      <dgm:prSet presAssocID="{7221713E-26FF-4A1E-A069-41A83F3149F7}" presName="node" presStyleLbl="node1" presStyleIdx="4" presStyleCnt="11">
        <dgm:presLayoutVars>
          <dgm:bulletEnabled val="1"/>
        </dgm:presLayoutVars>
      </dgm:prSet>
      <dgm:spPr/>
    </dgm:pt>
    <dgm:pt modelId="{BE9447DA-1183-438C-B167-74E29AD4B312}" type="pres">
      <dgm:prSet presAssocID="{C4A3F897-F30B-4C1A-8B94-7B5E07E21125}" presName="sibTrans" presStyleLbl="sibTrans1D1" presStyleIdx="4" presStyleCnt="10"/>
      <dgm:spPr/>
    </dgm:pt>
    <dgm:pt modelId="{55E98C77-D7DD-4FAB-A374-A480C9E24D51}" type="pres">
      <dgm:prSet presAssocID="{C4A3F897-F30B-4C1A-8B94-7B5E07E21125}" presName="connectorText" presStyleLbl="sibTrans1D1" presStyleIdx="4" presStyleCnt="10"/>
      <dgm:spPr/>
    </dgm:pt>
    <dgm:pt modelId="{9FB95686-7201-44CB-A1F1-CF3D21537FD1}" type="pres">
      <dgm:prSet presAssocID="{75B4D455-DF6C-4BF4-84CA-2EEDB7890D74}" presName="node" presStyleLbl="node1" presStyleIdx="5" presStyleCnt="11">
        <dgm:presLayoutVars>
          <dgm:bulletEnabled val="1"/>
        </dgm:presLayoutVars>
      </dgm:prSet>
      <dgm:spPr/>
    </dgm:pt>
    <dgm:pt modelId="{57F2ADDD-3691-45B8-A5D5-279A05E04DAA}" type="pres">
      <dgm:prSet presAssocID="{3A750930-7D2E-4189-BA62-BCDCB34C21B0}" presName="sibTrans" presStyleLbl="sibTrans1D1" presStyleIdx="5" presStyleCnt="10"/>
      <dgm:spPr/>
    </dgm:pt>
    <dgm:pt modelId="{314DC57E-B135-4698-BF2C-CA0B91B29D08}" type="pres">
      <dgm:prSet presAssocID="{3A750930-7D2E-4189-BA62-BCDCB34C21B0}" presName="connectorText" presStyleLbl="sibTrans1D1" presStyleIdx="5" presStyleCnt="10"/>
      <dgm:spPr/>
    </dgm:pt>
    <dgm:pt modelId="{69BE9D76-5C05-4098-AF12-34F3AB6512A6}" type="pres">
      <dgm:prSet presAssocID="{35237390-E863-4E8C-B5AB-F691A9C91429}" presName="node" presStyleLbl="node1" presStyleIdx="6" presStyleCnt="11">
        <dgm:presLayoutVars>
          <dgm:bulletEnabled val="1"/>
        </dgm:presLayoutVars>
      </dgm:prSet>
      <dgm:spPr/>
    </dgm:pt>
    <dgm:pt modelId="{B3DFEBCB-9C39-427E-B852-DEFD065521C7}" type="pres">
      <dgm:prSet presAssocID="{63E703B6-1595-4442-A490-45D38D5C51BE}" presName="sibTrans" presStyleLbl="sibTrans1D1" presStyleIdx="6" presStyleCnt="10"/>
      <dgm:spPr/>
    </dgm:pt>
    <dgm:pt modelId="{5943952B-19A1-40AA-936A-5B8FFABF5241}" type="pres">
      <dgm:prSet presAssocID="{63E703B6-1595-4442-A490-45D38D5C51BE}" presName="connectorText" presStyleLbl="sibTrans1D1" presStyleIdx="6" presStyleCnt="10"/>
      <dgm:spPr/>
    </dgm:pt>
    <dgm:pt modelId="{47888A01-929D-4600-BDB6-402DB17B319A}" type="pres">
      <dgm:prSet presAssocID="{BE521BD2-3835-424B-85D8-F697F8628793}" presName="node" presStyleLbl="node1" presStyleIdx="7" presStyleCnt="11">
        <dgm:presLayoutVars>
          <dgm:bulletEnabled val="1"/>
        </dgm:presLayoutVars>
      </dgm:prSet>
      <dgm:spPr/>
    </dgm:pt>
    <dgm:pt modelId="{2BE326A6-8448-49CA-88BF-08E06BC6ABA1}" type="pres">
      <dgm:prSet presAssocID="{C42BC4A0-7000-4364-971A-1B32B1E299E5}" presName="sibTrans" presStyleLbl="sibTrans1D1" presStyleIdx="7" presStyleCnt="10"/>
      <dgm:spPr/>
    </dgm:pt>
    <dgm:pt modelId="{BCF1F547-6B0F-4686-BC96-6081D56EB55E}" type="pres">
      <dgm:prSet presAssocID="{C42BC4A0-7000-4364-971A-1B32B1E299E5}" presName="connectorText" presStyleLbl="sibTrans1D1" presStyleIdx="7" presStyleCnt="10"/>
      <dgm:spPr/>
    </dgm:pt>
    <dgm:pt modelId="{E4708E5E-8DC5-4A18-9A9A-DFFDCE808D01}" type="pres">
      <dgm:prSet presAssocID="{34B1EAA9-2BC3-4820-A674-BB08FD1EA05C}" presName="node" presStyleLbl="node1" presStyleIdx="8" presStyleCnt="11">
        <dgm:presLayoutVars>
          <dgm:bulletEnabled val="1"/>
        </dgm:presLayoutVars>
      </dgm:prSet>
      <dgm:spPr/>
    </dgm:pt>
    <dgm:pt modelId="{6839F033-100E-49E1-8FD8-5E85CDC0BCAE}" type="pres">
      <dgm:prSet presAssocID="{C8D9337C-7B67-4114-BFE8-83A6A14CE627}" presName="sibTrans" presStyleLbl="sibTrans1D1" presStyleIdx="8" presStyleCnt="10"/>
      <dgm:spPr/>
    </dgm:pt>
    <dgm:pt modelId="{ABFBF4E3-8282-4896-820A-DA976EE8CFAC}" type="pres">
      <dgm:prSet presAssocID="{C8D9337C-7B67-4114-BFE8-83A6A14CE627}" presName="connectorText" presStyleLbl="sibTrans1D1" presStyleIdx="8" presStyleCnt="10"/>
      <dgm:spPr/>
    </dgm:pt>
    <dgm:pt modelId="{C53A3DEC-E249-4251-918D-FEA1C4B01C7E}" type="pres">
      <dgm:prSet presAssocID="{D1CEAAFE-5640-44ED-A4B6-3151A3428CDA}" presName="node" presStyleLbl="node1" presStyleIdx="9" presStyleCnt="11">
        <dgm:presLayoutVars>
          <dgm:bulletEnabled val="1"/>
        </dgm:presLayoutVars>
      </dgm:prSet>
      <dgm:spPr/>
    </dgm:pt>
    <dgm:pt modelId="{7991CAA1-0D42-4A30-BCB5-BC9BAA16DE8D}" type="pres">
      <dgm:prSet presAssocID="{F689D803-EF87-426A-8F97-AB3F8DE125E5}" presName="sibTrans" presStyleLbl="sibTrans1D1" presStyleIdx="9" presStyleCnt="10"/>
      <dgm:spPr/>
    </dgm:pt>
    <dgm:pt modelId="{1DB1E143-20D1-431D-A0F6-BE7214A408A0}" type="pres">
      <dgm:prSet presAssocID="{F689D803-EF87-426A-8F97-AB3F8DE125E5}" presName="connectorText" presStyleLbl="sibTrans1D1" presStyleIdx="9" presStyleCnt="10"/>
      <dgm:spPr/>
    </dgm:pt>
    <dgm:pt modelId="{53B15743-053F-4600-9112-EA20D165F76F}" type="pres">
      <dgm:prSet presAssocID="{802D2651-E767-462D-9E53-C2BD732D818D}" presName="node" presStyleLbl="node1" presStyleIdx="10" presStyleCnt="11">
        <dgm:presLayoutVars>
          <dgm:bulletEnabled val="1"/>
        </dgm:presLayoutVars>
      </dgm:prSet>
      <dgm:spPr/>
    </dgm:pt>
  </dgm:ptLst>
  <dgm:cxnLst>
    <dgm:cxn modelId="{B6A5CA06-3BAE-4666-9F8C-BECC13AEE1AF}" type="presOf" srcId="{63E703B6-1595-4442-A490-45D38D5C51BE}" destId="{5943952B-19A1-40AA-936A-5B8FFABF5241}" srcOrd="1" destOrd="0" presId="urn:microsoft.com/office/officeart/2016/7/layout/RepeatingBendingProcessNew"/>
    <dgm:cxn modelId="{9D4B6709-4881-4893-82F6-80F8B1449CA0}" srcId="{022DD04E-DB27-44AF-B43E-D46D7AADF124}" destId="{5F307423-8E64-45F3-ABC1-89CC6EBEB08A}" srcOrd="3" destOrd="0" parTransId="{87D79EF0-2435-4467-BD44-28A9D65A591A}" sibTransId="{2A013F44-EB18-4DD7-BBD3-483938D88AB6}"/>
    <dgm:cxn modelId="{AF2AEC0C-F324-4DD8-B2CE-FAB046A0FDC2}" type="presOf" srcId="{5F307423-8E64-45F3-ABC1-89CC6EBEB08A}" destId="{9A8236D7-8DD7-4FB0-AA47-EBEEAB539AE9}" srcOrd="0" destOrd="0" presId="urn:microsoft.com/office/officeart/2016/7/layout/RepeatingBendingProcessNew"/>
    <dgm:cxn modelId="{1EC9680E-DDA8-46FC-8D1B-88F4301C11C3}" srcId="{022DD04E-DB27-44AF-B43E-D46D7AADF124}" destId="{34B1EAA9-2BC3-4820-A674-BB08FD1EA05C}" srcOrd="8" destOrd="0" parTransId="{1D5B3A39-1847-4D10-BFD9-697055C741EE}" sibTransId="{C8D9337C-7B67-4114-BFE8-83A6A14CE627}"/>
    <dgm:cxn modelId="{2C4DED14-AABD-4A4F-BD45-F3F3889D0E89}" type="presOf" srcId="{71CB58C6-7BE2-47C4-BC4A-6DBD1682B19E}" destId="{ECC36491-4968-4278-836F-77E60D2B13FF}" srcOrd="0" destOrd="0" presId="urn:microsoft.com/office/officeart/2016/7/layout/RepeatingBendingProcessNew"/>
    <dgm:cxn modelId="{60869217-FF08-43C6-BE38-637C0B749D64}" type="presOf" srcId="{6AE1F5D8-CFF7-4693-9503-26EE119C1BE9}" destId="{8CDDE343-53F3-4E28-A3EB-61F31D1D7236}" srcOrd="0" destOrd="0" presId="urn:microsoft.com/office/officeart/2016/7/layout/RepeatingBendingProcessNew"/>
    <dgm:cxn modelId="{F6791E1C-9414-4BED-9BD6-77B233D49001}" type="presOf" srcId="{BE521BD2-3835-424B-85D8-F697F8628793}" destId="{47888A01-929D-4600-BDB6-402DB17B319A}" srcOrd="0" destOrd="0" presId="urn:microsoft.com/office/officeart/2016/7/layout/RepeatingBendingProcessNew"/>
    <dgm:cxn modelId="{475B8E1E-93CF-4EEC-9131-CEFD639E9861}" type="presOf" srcId="{35237390-E863-4E8C-B5AB-F691A9C91429}" destId="{69BE9D76-5C05-4098-AF12-34F3AB6512A6}" srcOrd="0" destOrd="0" presId="urn:microsoft.com/office/officeart/2016/7/layout/RepeatingBendingProcessNew"/>
    <dgm:cxn modelId="{5649FF2B-7A76-44F8-94A5-E8972FD7EFBB}" type="presOf" srcId="{6AE1F5D8-CFF7-4693-9503-26EE119C1BE9}" destId="{2FCD2D89-B630-4383-AAE8-B8F962CD81CC}" srcOrd="1" destOrd="0" presId="urn:microsoft.com/office/officeart/2016/7/layout/RepeatingBendingProcessNew"/>
    <dgm:cxn modelId="{22429539-D40F-481A-8852-594F8B3ECFFD}" type="presOf" srcId="{C4A3F897-F30B-4C1A-8B94-7B5E07E21125}" destId="{BE9447DA-1183-438C-B167-74E29AD4B312}" srcOrd="0" destOrd="0" presId="urn:microsoft.com/office/officeart/2016/7/layout/RepeatingBendingProcessNew"/>
    <dgm:cxn modelId="{BF23E240-8040-4685-8A87-ACC823F0BBD1}" srcId="{022DD04E-DB27-44AF-B43E-D46D7AADF124}" destId="{66C4A6B5-6A26-4EE0-A7F8-1397F2A7989B}" srcOrd="1" destOrd="0" parTransId="{D5D88B0C-6C01-4068-ABCA-C8B7ED9BBE7C}" sibTransId="{E1136E2E-ECBF-4661-AEB5-0B8706DF76C9}"/>
    <dgm:cxn modelId="{67555E61-6947-4A30-A443-36FBD0FC8B46}" srcId="{022DD04E-DB27-44AF-B43E-D46D7AADF124}" destId="{802D2651-E767-462D-9E53-C2BD732D818D}" srcOrd="10" destOrd="0" parTransId="{C04D86DB-B003-419C-8A55-830069C066B8}" sibTransId="{ED8F136D-331B-4D3C-8169-D5F972BEC702}"/>
    <dgm:cxn modelId="{E1EE6447-DD8D-40EE-AFCF-364AF03D8536}" type="presOf" srcId="{C8D9337C-7B67-4114-BFE8-83A6A14CE627}" destId="{ABFBF4E3-8282-4896-820A-DA976EE8CFAC}" srcOrd="1" destOrd="0" presId="urn:microsoft.com/office/officeart/2016/7/layout/RepeatingBendingProcessNew"/>
    <dgm:cxn modelId="{6DB4A24E-5431-4695-8EA2-684E27392139}" type="presOf" srcId="{34B1EAA9-2BC3-4820-A674-BB08FD1EA05C}" destId="{E4708E5E-8DC5-4A18-9A9A-DFFDCE808D01}" srcOrd="0" destOrd="0" presId="urn:microsoft.com/office/officeart/2016/7/layout/RepeatingBendingProcessNew"/>
    <dgm:cxn modelId="{2BC9DF6E-7734-4DF7-B024-3C1909AD6C59}" type="presOf" srcId="{94A4BEE1-9140-49F7-889A-19CDE1CE1F44}" destId="{F51660F9-FBEA-4DEB-B55C-831397C4EB3B}" srcOrd="1" destOrd="0" presId="urn:microsoft.com/office/officeart/2016/7/layout/RepeatingBendingProcessNew"/>
    <dgm:cxn modelId="{9723FE50-D4F6-4753-A99B-AAB9C0817D58}" type="presOf" srcId="{C42BC4A0-7000-4364-971A-1B32B1E299E5}" destId="{BCF1F547-6B0F-4686-BC96-6081D56EB55E}" srcOrd="1" destOrd="0" presId="urn:microsoft.com/office/officeart/2016/7/layout/RepeatingBendingProcessNew"/>
    <dgm:cxn modelId="{2E786782-C632-4149-A55E-F66869EEF8E7}" type="presOf" srcId="{E1136E2E-ECBF-4661-AEB5-0B8706DF76C9}" destId="{32BDDB45-B948-456D-A0FB-949C6AE12C28}" srcOrd="0" destOrd="0" presId="urn:microsoft.com/office/officeart/2016/7/layout/RepeatingBendingProcessNew"/>
    <dgm:cxn modelId="{C8A8A383-04E2-425D-8B1F-6E84C175EDBD}" type="presOf" srcId="{2A013F44-EB18-4DD7-BBD3-483938D88AB6}" destId="{A37CC5ED-3215-4933-85E5-953F846E5BA2}" srcOrd="1" destOrd="0" presId="urn:microsoft.com/office/officeart/2016/7/layout/RepeatingBendingProcessNew"/>
    <dgm:cxn modelId="{44C1DB86-75FC-4029-8AB1-8C5C4EFD6740}" type="presOf" srcId="{66C4A6B5-6A26-4EE0-A7F8-1397F2A7989B}" destId="{2F0B34E5-FF22-4997-B0C0-71B3FAF1E72D}" srcOrd="0" destOrd="0" presId="urn:microsoft.com/office/officeart/2016/7/layout/RepeatingBendingProcessNew"/>
    <dgm:cxn modelId="{8269CD89-30DF-45E7-A985-759808E676B5}" type="presOf" srcId="{7221713E-26FF-4A1E-A069-41A83F3149F7}" destId="{65D9EB91-60BA-4A7A-8DBE-14EF60E11D71}" srcOrd="0" destOrd="0" presId="urn:microsoft.com/office/officeart/2016/7/layout/RepeatingBendingProcessNew"/>
    <dgm:cxn modelId="{3467628C-66AA-47F3-B6B0-C107AC8E0BF9}" type="presOf" srcId="{75B4D455-DF6C-4BF4-84CA-2EEDB7890D74}" destId="{9FB95686-7201-44CB-A1F1-CF3D21537FD1}" srcOrd="0" destOrd="0" presId="urn:microsoft.com/office/officeart/2016/7/layout/RepeatingBendingProcessNew"/>
    <dgm:cxn modelId="{B7EF668C-E5B8-488D-82E5-3CA438299B21}" type="presOf" srcId="{F689D803-EF87-426A-8F97-AB3F8DE125E5}" destId="{7991CAA1-0D42-4A30-BCB5-BC9BAA16DE8D}" srcOrd="0" destOrd="0" presId="urn:microsoft.com/office/officeart/2016/7/layout/RepeatingBendingProcessNew"/>
    <dgm:cxn modelId="{D8B8C598-65F1-4B6D-894E-49E95487777A}" srcId="{022DD04E-DB27-44AF-B43E-D46D7AADF124}" destId="{7221713E-26FF-4A1E-A069-41A83F3149F7}" srcOrd="4" destOrd="0" parTransId="{21294633-D6F3-48B6-8135-C02F58D459BA}" sibTransId="{C4A3F897-F30B-4C1A-8B94-7B5E07E21125}"/>
    <dgm:cxn modelId="{4AF6AF9B-C762-4E44-92AA-F151EB63A8B9}" type="presOf" srcId="{C42BC4A0-7000-4364-971A-1B32B1E299E5}" destId="{2BE326A6-8448-49CA-88BF-08E06BC6ABA1}" srcOrd="0" destOrd="0" presId="urn:microsoft.com/office/officeart/2016/7/layout/RepeatingBendingProcessNew"/>
    <dgm:cxn modelId="{79DC79A3-E465-4614-94CB-CA03790D3EE5}" type="presOf" srcId="{F689D803-EF87-426A-8F97-AB3F8DE125E5}" destId="{1DB1E143-20D1-431D-A0F6-BE7214A408A0}" srcOrd="1" destOrd="0" presId="urn:microsoft.com/office/officeart/2016/7/layout/RepeatingBendingProcessNew"/>
    <dgm:cxn modelId="{178710A8-E3D6-4CEB-85EB-E38048CCE2BE}" type="presOf" srcId="{802D2651-E767-462D-9E53-C2BD732D818D}" destId="{53B15743-053F-4600-9112-EA20D165F76F}" srcOrd="0" destOrd="0" presId="urn:microsoft.com/office/officeart/2016/7/layout/RepeatingBendingProcessNew"/>
    <dgm:cxn modelId="{A58128AE-2FFD-4907-8DAF-A788A91348CA}" srcId="{022DD04E-DB27-44AF-B43E-D46D7AADF124}" destId="{1D3AA6FF-FA71-4EC6-804B-AEF0A055655F}" srcOrd="0" destOrd="0" parTransId="{FC141E19-6E12-4C56-B9B9-D90CBD39BA78}" sibTransId="{6AE1F5D8-CFF7-4693-9503-26EE119C1BE9}"/>
    <dgm:cxn modelId="{B8D578BB-153C-4412-A7EF-BCA32099BB76}" type="presOf" srcId="{94A4BEE1-9140-49F7-889A-19CDE1CE1F44}" destId="{C57B568E-333B-4EA7-A720-C0B4E2C316A9}" srcOrd="0" destOrd="0" presId="urn:microsoft.com/office/officeart/2016/7/layout/RepeatingBendingProcessNew"/>
    <dgm:cxn modelId="{D8C691BB-4F41-4915-ABD6-F95EB5C324B2}" type="presOf" srcId="{3A750930-7D2E-4189-BA62-BCDCB34C21B0}" destId="{314DC57E-B135-4698-BF2C-CA0B91B29D08}" srcOrd="1" destOrd="0" presId="urn:microsoft.com/office/officeart/2016/7/layout/RepeatingBendingProcessNew"/>
    <dgm:cxn modelId="{C5D2CABB-FA75-498E-948E-F110AA71DE91}" type="presOf" srcId="{1D3AA6FF-FA71-4EC6-804B-AEF0A055655F}" destId="{0F7EEF66-7B3C-4EBA-A78B-E19194EE631B}" srcOrd="0" destOrd="0" presId="urn:microsoft.com/office/officeart/2016/7/layout/RepeatingBendingProcessNew"/>
    <dgm:cxn modelId="{68C660C1-9B44-425B-BD19-F2661E583C2B}" type="presOf" srcId="{C8D9337C-7B67-4114-BFE8-83A6A14CE627}" destId="{6839F033-100E-49E1-8FD8-5E85CDC0BCAE}" srcOrd="0" destOrd="0" presId="urn:microsoft.com/office/officeart/2016/7/layout/RepeatingBendingProcessNew"/>
    <dgm:cxn modelId="{285042C5-9410-4AB5-935C-0A6373B3F3B4}" srcId="{022DD04E-DB27-44AF-B43E-D46D7AADF124}" destId="{BE521BD2-3835-424B-85D8-F697F8628793}" srcOrd="7" destOrd="0" parTransId="{064B1B89-EB30-4C39-B336-DA1981565F52}" sibTransId="{C42BC4A0-7000-4364-971A-1B32B1E299E5}"/>
    <dgm:cxn modelId="{A93B34D1-ED16-40BF-98A0-64E8519A4A80}" type="presOf" srcId="{022DD04E-DB27-44AF-B43E-D46D7AADF124}" destId="{3AC8E000-E964-4C2F-A695-D136F47F6184}" srcOrd="0" destOrd="0" presId="urn:microsoft.com/office/officeart/2016/7/layout/RepeatingBendingProcessNew"/>
    <dgm:cxn modelId="{5E3EFED3-FE32-4556-9CDA-A263C578F84B}" type="presOf" srcId="{3A750930-7D2E-4189-BA62-BCDCB34C21B0}" destId="{57F2ADDD-3691-45B8-A5D5-279A05E04DAA}" srcOrd="0" destOrd="0" presId="urn:microsoft.com/office/officeart/2016/7/layout/RepeatingBendingProcessNew"/>
    <dgm:cxn modelId="{884934D5-1FDF-4546-A141-06E0FCE2BFE2}" srcId="{022DD04E-DB27-44AF-B43E-D46D7AADF124}" destId="{75B4D455-DF6C-4BF4-84CA-2EEDB7890D74}" srcOrd="5" destOrd="0" parTransId="{49A6DA9F-F8A6-4CA5-AC06-C0E7CDE3CAEC}" sibTransId="{3A750930-7D2E-4189-BA62-BCDCB34C21B0}"/>
    <dgm:cxn modelId="{01ED9FD7-2486-4C25-A626-0E2915428EF6}" type="presOf" srcId="{D1CEAAFE-5640-44ED-A4B6-3151A3428CDA}" destId="{C53A3DEC-E249-4251-918D-FEA1C4B01C7E}" srcOrd="0" destOrd="0" presId="urn:microsoft.com/office/officeart/2016/7/layout/RepeatingBendingProcessNew"/>
    <dgm:cxn modelId="{BC639BD8-663A-404A-8848-260914311242}" srcId="{022DD04E-DB27-44AF-B43E-D46D7AADF124}" destId="{D1CEAAFE-5640-44ED-A4B6-3151A3428CDA}" srcOrd="9" destOrd="0" parTransId="{76499B2B-CFF4-4F3F-BF7D-50CEB14E8651}" sibTransId="{F689D803-EF87-426A-8F97-AB3F8DE125E5}"/>
    <dgm:cxn modelId="{C6007ADC-5BED-44B5-87CD-5D3624AFD47A}" srcId="{022DD04E-DB27-44AF-B43E-D46D7AADF124}" destId="{35237390-E863-4E8C-B5AB-F691A9C91429}" srcOrd="6" destOrd="0" parTransId="{782A4923-1619-4C71-A154-EA68C2E990A1}" sibTransId="{63E703B6-1595-4442-A490-45D38D5C51BE}"/>
    <dgm:cxn modelId="{CCA0B2DD-EE3B-4C2D-8DE2-F50E90FACF75}" srcId="{022DD04E-DB27-44AF-B43E-D46D7AADF124}" destId="{71CB58C6-7BE2-47C4-BC4A-6DBD1682B19E}" srcOrd="2" destOrd="0" parTransId="{28F87789-B116-4179-A21E-D0695673C27E}" sibTransId="{94A4BEE1-9140-49F7-889A-19CDE1CE1F44}"/>
    <dgm:cxn modelId="{A917ACDF-D9A8-4CA0-AA0F-A636E201CDEA}" type="presOf" srcId="{C4A3F897-F30B-4C1A-8B94-7B5E07E21125}" destId="{55E98C77-D7DD-4FAB-A374-A480C9E24D51}" srcOrd="1" destOrd="0" presId="urn:microsoft.com/office/officeart/2016/7/layout/RepeatingBendingProcessNew"/>
    <dgm:cxn modelId="{CE309DE8-B8BD-4937-AD56-2459BDCD44A6}" type="presOf" srcId="{E1136E2E-ECBF-4661-AEB5-0B8706DF76C9}" destId="{4F1111AB-6C9A-487B-BAD4-11A56BB733D7}" srcOrd="1" destOrd="0" presId="urn:microsoft.com/office/officeart/2016/7/layout/RepeatingBendingProcessNew"/>
    <dgm:cxn modelId="{FA5891F7-BDC6-4772-ADD2-98C7C6FBFFFE}" type="presOf" srcId="{63E703B6-1595-4442-A490-45D38D5C51BE}" destId="{B3DFEBCB-9C39-427E-B852-DEFD065521C7}" srcOrd="0" destOrd="0" presId="urn:microsoft.com/office/officeart/2016/7/layout/RepeatingBendingProcessNew"/>
    <dgm:cxn modelId="{743417FA-0C73-43E9-83A9-0ADD4C352F29}" type="presOf" srcId="{2A013F44-EB18-4DD7-BBD3-483938D88AB6}" destId="{4BA21B12-4E50-49F7-A098-5D9CD7D7FF47}" srcOrd="0" destOrd="0" presId="urn:microsoft.com/office/officeart/2016/7/layout/RepeatingBendingProcessNew"/>
    <dgm:cxn modelId="{724FE4F3-A658-47D4-B14E-F54E6EB68F73}" type="presParOf" srcId="{3AC8E000-E964-4C2F-A695-D136F47F6184}" destId="{0F7EEF66-7B3C-4EBA-A78B-E19194EE631B}" srcOrd="0" destOrd="0" presId="urn:microsoft.com/office/officeart/2016/7/layout/RepeatingBendingProcessNew"/>
    <dgm:cxn modelId="{796BE87D-245C-4834-8A8B-731556E05B18}" type="presParOf" srcId="{3AC8E000-E964-4C2F-A695-D136F47F6184}" destId="{8CDDE343-53F3-4E28-A3EB-61F31D1D7236}" srcOrd="1" destOrd="0" presId="urn:microsoft.com/office/officeart/2016/7/layout/RepeatingBendingProcessNew"/>
    <dgm:cxn modelId="{4EDE6A36-F160-4866-A445-B382D476A100}" type="presParOf" srcId="{8CDDE343-53F3-4E28-A3EB-61F31D1D7236}" destId="{2FCD2D89-B630-4383-AAE8-B8F962CD81CC}" srcOrd="0" destOrd="0" presId="urn:microsoft.com/office/officeart/2016/7/layout/RepeatingBendingProcessNew"/>
    <dgm:cxn modelId="{551B116A-299F-4F22-8D4F-4CBBC98465E5}" type="presParOf" srcId="{3AC8E000-E964-4C2F-A695-D136F47F6184}" destId="{2F0B34E5-FF22-4997-B0C0-71B3FAF1E72D}" srcOrd="2" destOrd="0" presId="urn:microsoft.com/office/officeart/2016/7/layout/RepeatingBendingProcessNew"/>
    <dgm:cxn modelId="{9896B6CB-BA83-40EC-AE6C-4E896A56B559}" type="presParOf" srcId="{3AC8E000-E964-4C2F-A695-D136F47F6184}" destId="{32BDDB45-B948-456D-A0FB-949C6AE12C28}" srcOrd="3" destOrd="0" presId="urn:microsoft.com/office/officeart/2016/7/layout/RepeatingBendingProcessNew"/>
    <dgm:cxn modelId="{B5CCC040-7B7F-4295-B0A5-6DF2973ABADB}" type="presParOf" srcId="{32BDDB45-B948-456D-A0FB-949C6AE12C28}" destId="{4F1111AB-6C9A-487B-BAD4-11A56BB733D7}" srcOrd="0" destOrd="0" presId="urn:microsoft.com/office/officeart/2016/7/layout/RepeatingBendingProcessNew"/>
    <dgm:cxn modelId="{E35DD590-5642-4128-99F0-7A3A7656BD0E}" type="presParOf" srcId="{3AC8E000-E964-4C2F-A695-D136F47F6184}" destId="{ECC36491-4968-4278-836F-77E60D2B13FF}" srcOrd="4" destOrd="0" presId="urn:microsoft.com/office/officeart/2016/7/layout/RepeatingBendingProcessNew"/>
    <dgm:cxn modelId="{15A7CDE6-F973-4672-915A-5930F917B504}" type="presParOf" srcId="{3AC8E000-E964-4C2F-A695-D136F47F6184}" destId="{C57B568E-333B-4EA7-A720-C0B4E2C316A9}" srcOrd="5" destOrd="0" presId="urn:microsoft.com/office/officeart/2016/7/layout/RepeatingBendingProcessNew"/>
    <dgm:cxn modelId="{8216E2F4-8543-41F9-B55E-F3CD0B9BD5B1}" type="presParOf" srcId="{C57B568E-333B-4EA7-A720-C0B4E2C316A9}" destId="{F51660F9-FBEA-4DEB-B55C-831397C4EB3B}" srcOrd="0" destOrd="0" presId="urn:microsoft.com/office/officeart/2016/7/layout/RepeatingBendingProcessNew"/>
    <dgm:cxn modelId="{F8ECBF15-7705-474C-80F5-71067A83EEE3}" type="presParOf" srcId="{3AC8E000-E964-4C2F-A695-D136F47F6184}" destId="{9A8236D7-8DD7-4FB0-AA47-EBEEAB539AE9}" srcOrd="6" destOrd="0" presId="urn:microsoft.com/office/officeart/2016/7/layout/RepeatingBendingProcessNew"/>
    <dgm:cxn modelId="{C2B4827D-A560-46C8-84D9-EF00C39F14A9}" type="presParOf" srcId="{3AC8E000-E964-4C2F-A695-D136F47F6184}" destId="{4BA21B12-4E50-49F7-A098-5D9CD7D7FF47}" srcOrd="7" destOrd="0" presId="urn:microsoft.com/office/officeart/2016/7/layout/RepeatingBendingProcessNew"/>
    <dgm:cxn modelId="{55BAE829-5354-46FD-B99C-1236B4A2788C}" type="presParOf" srcId="{4BA21B12-4E50-49F7-A098-5D9CD7D7FF47}" destId="{A37CC5ED-3215-4933-85E5-953F846E5BA2}" srcOrd="0" destOrd="0" presId="urn:microsoft.com/office/officeart/2016/7/layout/RepeatingBendingProcessNew"/>
    <dgm:cxn modelId="{FFD70E2D-9505-4ACA-9E56-A9CD3A698024}" type="presParOf" srcId="{3AC8E000-E964-4C2F-A695-D136F47F6184}" destId="{65D9EB91-60BA-4A7A-8DBE-14EF60E11D71}" srcOrd="8" destOrd="0" presId="urn:microsoft.com/office/officeart/2016/7/layout/RepeatingBendingProcessNew"/>
    <dgm:cxn modelId="{7FA53D4F-49C4-434D-A6EF-FFE9F66A91E5}" type="presParOf" srcId="{3AC8E000-E964-4C2F-A695-D136F47F6184}" destId="{BE9447DA-1183-438C-B167-74E29AD4B312}" srcOrd="9" destOrd="0" presId="urn:microsoft.com/office/officeart/2016/7/layout/RepeatingBendingProcessNew"/>
    <dgm:cxn modelId="{89B51AD5-E55D-450C-BB66-0CA20872B6E3}" type="presParOf" srcId="{BE9447DA-1183-438C-B167-74E29AD4B312}" destId="{55E98C77-D7DD-4FAB-A374-A480C9E24D51}" srcOrd="0" destOrd="0" presId="urn:microsoft.com/office/officeart/2016/7/layout/RepeatingBendingProcessNew"/>
    <dgm:cxn modelId="{A64B2B7C-1F9C-4955-BC2A-E30E7569EF62}" type="presParOf" srcId="{3AC8E000-E964-4C2F-A695-D136F47F6184}" destId="{9FB95686-7201-44CB-A1F1-CF3D21537FD1}" srcOrd="10" destOrd="0" presId="urn:microsoft.com/office/officeart/2016/7/layout/RepeatingBendingProcessNew"/>
    <dgm:cxn modelId="{F12A8508-2866-47B1-9917-9A250B1019AD}" type="presParOf" srcId="{3AC8E000-E964-4C2F-A695-D136F47F6184}" destId="{57F2ADDD-3691-45B8-A5D5-279A05E04DAA}" srcOrd="11" destOrd="0" presId="urn:microsoft.com/office/officeart/2016/7/layout/RepeatingBendingProcessNew"/>
    <dgm:cxn modelId="{88E67EEB-4733-484E-8B04-4D42479ADF17}" type="presParOf" srcId="{57F2ADDD-3691-45B8-A5D5-279A05E04DAA}" destId="{314DC57E-B135-4698-BF2C-CA0B91B29D08}" srcOrd="0" destOrd="0" presId="urn:microsoft.com/office/officeart/2016/7/layout/RepeatingBendingProcessNew"/>
    <dgm:cxn modelId="{6F0FD887-FBE8-4311-BD61-AAC44345DD38}" type="presParOf" srcId="{3AC8E000-E964-4C2F-A695-D136F47F6184}" destId="{69BE9D76-5C05-4098-AF12-34F3AB6512A6}" srcOrd="12" destOrd="0" presId="urn:microsoft.com/office/officeart/2016/7/layout/RepeatingBendingProcessNew"/>
    <dgm:cxn modelId="{71C3F2AA-8B6C-4237-BEF4-8080C13AA25D}" type="presParOf" srcId="{3AC8E000-E964-4C2F-A695-D136F47F6184}" destId="{B3DFEBCB-9C39-427E-B852-DEFD065521C7}" srcOrd="13" destOrd="0" presId="urn:microsoft.com/office/officeart/2016/7/layout/RepeatingBendingProcessNew"/>
    <dgm:cxn modelId="{E73429F3-CAA1-4418-8499-113360A1ADB4}" type="presParOf" srcId="{B3DFEBCB-9C39-427E-B852-DEFD065521C7}" destId="{5943952B-19A1-40AA-936A-5B8FFABF5241}" srcOrd="0" destOrd="0" presId="urn:microsoft.com/office/officeart/2016/7/layout/RepeatingBendingProcessNew"/>
    <dgm:cxn modelId="{317A18F5-B319-49CB-9019-944CF57B223F}" type="presParOf" srcId="{3AC8E000-E964-4C2F-A695-D136F47F6184}" destId="{47888A01-929D-4600-BDB6-402DB17B319A}" srcOrd="14" destOrd="0" presId="urn:microsoft.com/office/officeart/2016/7/layout/RepeatingBendingProcessNew"/>
    <dgm:cxn modelId="{38491FBE-B771-4F6B-A421-9695024E7D88}" type="presParOf" srcId="{3AC8E000-E964-4C2F-A695-D136F47F6184}" destId="{2BE326A6-8448-49CA-88BF-08E06BC6ABA1}" srcOrd="15" destOrd="0" presId="urn:microsoft.com/office/officeart/2016/7/layout/RepeatingBendingProcessNew"/>
    <dgm:cxn modelId="{C62786D8-AC5C-44F6-BBCF-30ACF3FFA2F3}" type="presParOf" srcId="{2BE326A6-8448-49CA-88BF-08E06BC6ABA1}" destId="{BCF1F547-6B0F-4686-BC96-6081D56EB55E}" srcOrd="0" destOrd="0" presId="urn:microsoft.com/office/officeart/2016/7/layout/RepeatingBendingProcessNew"/>
    <dgm:cxn modelId="{D88568AD-61ED-4EE6-B26D-9AB43EF280BD}" type="presParOf" srcId="{3AC8E000-E964-4C2F-A695-D136F47F6184}" destId="{E4708E5E-8DC5-4A18-9A9A-DFFDCE808D01}" srcOrd="16" destOrd="0" presId="urn:microsoft.com/office/officeart/2016/7/layout/RepeatingBendingProcessNew"/>
    <dgm:cxn modelId="{23FA0E11-323E-4AE1-8522-247F4B13A61E}" type="presParOf" srcId="{3AC8E000-E964-4C2F-A695-D136F47F6184}" destId="{6839F033-100E-49E1-8FD8-5E85CDC0BCAE}" srcOrd="17" destOrd="0" presId="urn:microsoft.com/office/officeart/2016/7/layout/RepeatingBendingProcessNew"/>
    <dgm:cxn modelId="{5079B9BC-B9CD-4652-B648-347D62654CE5}" type="presParOf" srcId="{6839F033-100E-49E1-8FD8-5E85CDC0BCAE}" destId="{ABFBF4E3-8282-4896-820A-DA976EE8CFAC}" srcOrd="0" destOrd="0" presId="urn:microsoft.com/office/officeart/2016/7/layout/RepeatingBendingProcessNew"/>
    <dgm:cxn modelId="{7C5181FA-D775-4FB8-91C7-C63686909AA2}" type="presParOf" srcId="{3AC8E000-E964-4C2F-A695-D136F47F6184}" destId="{C53A3DEC-E249-4251-918D-FEA1C4B01C7E}" srcOrd="18" destOrd="0" presId="urn:microsoft.com/office/officeart/2016/7/layout/RepeatingBendingProcessNew"/>
    <dgm:cxn modelId="{9A2A1062-5DD6-44F0-BC6D-DF7811561605}" type="presParOf" srcId="{3AC8E000-E964-4C2F-A695-D136F47F6184}" destId="{7991CAA1-0D42-4A30-BCB5-BC9BAA16DE8D}" srcOrd="19" destOrd="0" presId="urn:microsoft.com/office/officeart/2016/7/layout/RepeatingBendingProcessNew"/>
    <dgm:cxn modelId="{76310D31-B900-44FB-A9D4-5565B919874D}" type="presParOf" srcId="{7991CAA1-0D42-4A30-BCB5-BC9BAA16DE8D}" destId="{1DB1E143-20D1-431D-A0F6-BE7214A408A0}" srcOrd="0" destOrd="0" presId="urn:microsoft.com/office/officeart/2016/7/layout/RepeatingBendingProcessNew"/>
    <dgm:cxn modelId="{1BED1050-E787-4805-9744-98E7A24243C7}" type="presParOf" srcId="{3AC8E000-E964-4C2F-A695-D136F47F6184}" destId="{53B15743-053F-4600-9112-EA20D165F76F}" srcOrd="2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8FE3AB-7685-4C7D-AE81-79C90EE5C2A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9DFDF34-582E-4822-9684-099175A2EE9F}">
      <dgm:prSet/>
      <dgm:spPr/>
      <dgm:t>
        <a:bodyPr/>
        <a:lstStyle/>
        <a:p>
          <a:r>
            <a:rPr lang="en-US"/>
            <a:t>Problem cases with temple flowers can vary depending on the context. However, the issue usually involves the management or disposal of flowers used in religious shrines or ceremonies. Temples often receive many flowers as offerings, and the challenge is what to do with these flowers after they have been used in worship The main themes of temple flowers are as follows: </a:t>
          </a:r>
        </a:p>
      </dgm:t>
    </dgm:pt>
    <dgm:pt modelId="{CD44EB1A-67D4-480E-BF9D-C6ACB687FFB8}" type="parTrans" cxnId="{4A2B8655-CFBE-4692-B635-A15C7A5B1A60}">
      <dgm:prSet/>
      <dgm:spPr/>
      <dgm:t>
        <a:bodyPr/>
        <a:lstStyle/>
        <a:p>
          <a:endParaRPr lang="en-US"/>
        </a:p>
      </dgm:t>
    </dgm:pt>
    <dgm:pt modelId="{7692449D-B04B-45DC-936D-49A5227D0367}" type="sibTrans" cxnId="{4A2B8655-CFBE-4692-B635-A15C7A5B1A60}">
      <dgm:prSet/>
      <dgm:spPr/>
      <dgm:t>
        <a:bodyPr/>
        <a:lstStyle/>
        <a:p>
          <a:endParaRPr lang="en-US"/>
        </a:p>
      </dgm:t>
    </dgm:pt>
    <dgm:pt modelId="{FA430093-61E7-4EDF-8D18-FE84C32670BF}">
      <dgm:prSet/>
      <dgm:spPr/>
      <dgm:t>
        <a:bodyPr/>
        <a:lstStyle/>
        <a:p>
          <a:r>
            <a:rPr lang="en-US"/>
            <a:t>Waste: Once used in ritual or worship, flowers decompose and become garbage. The removal of these blooms can cause environmental problems if not properly managed. </a:t>
          </a:r>
        </a:p>
      </dgm:t>
    </dgm:pt>
    <dgm:pt modelId="{B0050710-C7A3-4E59-9BE4-FF4D630B20ED}" type="parTrans" cxnId="{4733B710-9B53-443A-860B-50433AA6BF9B}">
      <dgm:prSet/>
      <dgm:spPr/>
      <dgm:t>
        <a:bodyPr/>
        <a:lstStyle/>
        <a:p>
          <a:endParaRPr lang="en-US"/>
        </a:p>
      </dgm:t>
    </dgm:pt>
    <dgm:pt modelId="{3F4A506C-7F5E-4B70-B791-B322C5F85F63}" type="sibTrans" cxnId="{4733B710-9B53-443A-860B-50433AA6BF9B}">
      <dgm:prSet/>
      <dgm:spPr/>
      <dgm:t>
        <a:bodyPr/>
        <a:lstStyle/>
        <a:p>
          <a:endParaRPr lang="en-US"/>
        </a:p>
      </dgm:t>
    </dgm:pt>
    <dgm:pt modelId="{A652AF64-FA69-4969-803E-E9A7455141D0}">
      <dgm:prSet/>
      <dgm:spPr/>
      <dgm:t>
        <a:bodyPr/>
        <a:lstStyle/>
        <a:p>
          <a:r>
            <a:rPr lang="en-US"/>
            <a:t>Environment: Improper disposal of litter, such as dumping it in rivers or landfills, can cause pollution and harm ecosystems.</a:t>
          </a:r>
        </a:p>
      </dgm:t>
    </dgm:pt>
    <dgm:pt modelId="{4BB2C484-0C5F-4557-B478-7A38732EA25B}" type="parTrans" cxnId="{8A171E76-B1B0-4EAE-9BB8-835BEF4A3FA5}">
      <dgm:prSet/>
      <dgm:spPr/>
      <dgm:t>
        <a:bodyPr/>
        <a:lstStyle/>
        <a:p>
          <a:endParaRPr lang="en-US"/>
        </a:p>
      </dgm:t>
    </dgm:pt>
    <dgm:pt modelId="{DABDD55B-4172-409F-B9C8-D01E845F762C}" type="sibTrans" cxnId="{8A171E76-B1B0-4EAE-9BB8-835BEF4A3FA5}">
      <dgm:prSet/>
      <dgm:spPr/>
      <dgm:t>
        <a:bodyPr/>
        <a:lstStyle/>
        <a:p>
          <a:endParaRPr lang="en-US"/>
        </a:p>
      </dgm:t>
    </dgm:pt>
    <dgm:pt modelId="{8D2AA8B0-72EA-4A4E-A7D0-DECC18A1E612}" type="pres">
      <dgm:prSet presAssocID="{748FE3AB-7685-4C7D-AE81-79C90EE5C2A3}" presName="root" presStyleCnt="0">
        <dgm:presLayoutVars>
          <dgm:dir/>
          <dgm:resizeHandles val="exact"/>
        </dgm:presLayoutVars>
      </dgm:prSet>
      <dgm:spPr/>
    </dgm:pt>
    <dgm:pt modelId="{3946C62C-61E6-44C7-9A10-E961A9CB464E}" type="pres">
      <dgm:prSet presAssocID="{79DFDF34-582E-4822-9684-099175A2EE9F}" presName="compNode" presStyleCnt="0"/>
      <dgm:spPr/>
    </dgm:pt>
    <dgm:pt modelId="{DB4D2731-8211-4E47-888E-F80CED33880F}" type="pres">
      <dgm:prSet presAssocID="{79DFDF34-582E-4822-9684-099175A2EE9F}" presName="bgRect" presStyleLbl="bgShp" presStyleIdx="0" presStyleCnt="3"/>
      <dgm:spPr/>
    </dgm:pt>
    <dgm:pt modelId="{2FC93F69-4A95-427D-9B72-9BC8C18C0B2B}" type="pres">
      <dgm:prSet presAssocID="{79DFDF34-582E-4822-9684-099175A2EE9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er in pot"/>
        </a:ext>
      </dgm:extLst>
    </dgm:pt>
    <dgm:pt modelId="{03E6DD93-15A3-41BE-969C-A105BE4F91AD}" type="pres">
      <dgm:prSet presAssocID="{79DFDF34-582E-4822-9684-099175A2EE9F}" presName="spaceRect" presStyleCnt="0"/>
      <dgm:spPr/>
    </dgm:pt>
    <dgm:pt modelId="{347F88D3-2528-4BBC-BD15-AAF09F551FD9}" type="pres">
      <dgm:prSet presAssocID="{79DFDF34-582E-4822-9684-099175A2EE9F}" presName="parTx" presStyleLbl="revTx" presStyleIdx="0" presStyleCnt="3">
        <dgm:presLayoutVars>
          <dgm:chMax val="0"/>
          <dgm:chPref val="0"/>
        </dgm:presLayoutVars>
      </dgm:prSet>
      <dgm:spPr/>
    </dgm:pt>
    <dgm:pt modelId="{157EAC50-1FC0-4EE3-A592-72766D92DB4E}" type="pres">
      <dgm:prSet presAssocID="{7692449D-B04B-45DC-936D-49A5227D0367}" presName="sibTrans" presStyleCnt="0"/>
      <dgm:spPr/>
    </dgm:pt>
    <dgm:pt modelId="{C4A5D6F8-D10E-4577-9B85-783175841F1D}" type="pres">
      <dgm:prSet presAssocID="{FA430093-61E7-4EDF-8D18-FE84C32670BF}" presName="compNode" presStyleCnt="0"/>
      <dgm:spPr/>
    </dgm:pt>
    <dgm:pt modelId="{090EB5F4-926E-4D45-A4A8-8E894475447B}" type="pres">
      <dgm:prSet presAssocID="{FA430093-61E7-4EDF-8D18-FE84C32670BF}" presName="bgRect" presStyleLbl="bgShp" presStyleIdx="1" presStyleCnt="3"/>
      <dgm:spPr/>
    </dgm:pt>
    <dgm:pt modelId="{E9B70732-271D-4E5D-A3DA-887CD11BF38D}" type="pres">
      <dgm:prSet presAssocID="{FA430093-61E7-4EDF-8D18-FE84C32670B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Hand with Plant"/>
        </a:ext>
      </dgm:extLst>
    </dgm:pt>
    <dgm:pt modelId="{AB3CC9B1-3C78-44A0-825A-C95DD2907F95}" type="pres">
      <dgm:prSet presAssocID="{FA430093-61E7-4EDF-8D18-FE84C32670BF}" presName="spaceRect" presStyleCnt="0"/>
      <dgm:spPr/>
    </dgm:pt>
    <dgm:pt modelId="{D3AE8D96-B449-4955-92C1-57071AF1F45A}" type="pres">
      <dgm:prSet presAssocID="{FA430093-61E7-4EDF-8D18-FE84C32670BF}" presName="parTx" presStyleLbl="revTx" presStyleIdx="1" presStyleCnt="3">
        <dgm:presLayoutVars>
          <dgm:chMax val="0"/>
          <dgm:chPref val="0"/>
        </dgm:presLayoutVars>
      </dgm:prSet>
      <dgm:spPr/>
    </dgm:pt>
    <dgm:pt modelId="{29B4E41F-1B58-40AF-94B3-FDC67F76B1AA}" type="pres">
      <dgm:prSet presAssocID="{3F4A506C-7F5E-4B70-B791-B322C5F85F63}" presName="sibTrans" presStyleCnt="0"/>
      <dgm:spPr/>
    </dgm:pt>
    <dgm:pt modelId="{AD7D62D2-F58C-44ED-9BD0-2E43C609A775}" type="pres">
      <dgm:prSet presAssocID="{A652AF64-FA69-4969-803E-E9A7455141D0}" presName="compNode" presStyleCnt="0"/>
      <dgm:spPr/>
    </dgm:pt>
    <dgm:pt modelId="{A54837CD-44DE-4605-8F1F-307202043DCB}" type="pres">
      <dgm:prSet presAssocID="{A652AF64-FA69-4969-803E-E9A7455141D0}" presName="bgRect" presStyleLbl="bgShp" presStyleIdx="2" presStyleCnt="3"/>
      <dgm:spPr/>
    </dgm:pt>
    <dgm:pt modelId="{F0D558B4-9C1D-40EC-BAB7-09CA586F4B1E}" type="pres">
      <dgm:prSet presAssocID="{A652AF64-FA69-4969-803E-E9A7455141D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ecycle Sign"/>
        </a:ext>
      </dgm:extLst>
    </dgm:pt>
    <dgm:pt modelId="{1220CE32-3D41-4B85-B4FF-050B9541D0FF}" type="pres">
      <dgm:prSet presAssocID="{A652AF64-FA69-4969-803E-E9A7455141D0}" presName="spaceRect" presStyleCnt="0"/>
      <dgm:spPr/>
    </dgm:pt>
    <dgm:pt modelId="{B1F5B659-CC40-4DF4-B0F1-A87182F690E7}" type="pres">
      <dgm:prSet presAssocID="{A652AF64-FA69-4969-803E-E9A7455141D0}" presName="parTx" presStyleLbl="revTx" presStyleIdx="2" presStyleCnt="3">
        <dgm:presLayoutVars>
          <dgm:chMax val="0"/>
          <dgm:chPref val="0"/>
        </dgm:presLayoutVars>
      </dgm:prSet>
      <dgm:spPr/>
    </dgm:pt>
  </dgm:ptLst>
  <dgm:cxnLst>
    <dgm:cxn modelId="{4733B710-9B53-443A-860B-50433AA6BF9B}" srcId="{748FE3AB-7685-4C7D-AE81-79C90EE5C2A3}" destId="{FA430093-61E7-4EDF-8D18-FE84C32670BF}" srcOrd="1" destOrd="0" parTransId="{B0050710-C7A3-4E59-9BE4-FF4D630B20ED}" sibTransId="{3F4A506C-7F5E-4B70-B791-B322C5F85F63}"/>
    <dgm:cxn modelId="{FF6BF12C-FF3D-4B5B-B7B8-D7F8503C7FF6}" type="presOf" srcId="{79DFDF34-582E-4822-9684-099175A2EE9F}" destId="{347F88D3-2528-4BBC-BD15-AAF09F551FD9}" srcOrd="0" destOrd="0" presId="urn:microsoft.com/office/officeart/2018/2/layout/IconVerticalSolidList"/>
    <dgm:cxn modelId="{6CB6DD74-7339-4E64-B4EF-416F1F34F7EF}" type="presOf" srcId="{748FE3AB-7685-4C7D-AE81-79C90EE5C2A3}" destId="{8D2AA8B0-72EA-4A4E-A7D0-DECC18A1E612}" srcOrd="0" destOrd="0" presId="urn:microsoft.com/office/officeart/2018/2/layout/IconVerticalSolidList"/>
    <dgm:cxn modelId="{4A2B8655-CFBE-4692-B635-A15C7A5B1A60}" srcId="{748FE3AB-7685-4C7D-AE81-79C90EE5C2A3}" destId="{79DFDF34-582E-4822-9684-099175A2EE9F}" srcOrd="0" destOrd="0" parTransId="{CD44EB1A-67D4-480E-BF9D-C6ACB687FFB8}" sibTransId="{7692449D-B04B-45DC-936D-49A5227D0367}"/>
    <dgm:cxn modelId="{8A171E76-B1B0-4EAE-9BB8-835BEF4A3FA5}" srcId="{748FE3AB-7685-4C7D-AE81-79C90EE5C2A3}" destId="{A652AF64-FA69-4969-803E-E9A7455141D0}" srcOrd="2" destOrd="0" parTransId="{4BB2C484-0C5F-4557-B478-7A38732EA25B}" sibTransId="{DABDD55B-4172-409F-B9C8-D01E845F762C}"/>
    <dgm:cxn modelId="{719496A6-4017-4689-90CC-67547366FAB8}" type="presOf" srcId="{FA430093-61E7-4EDF-8D18-FE84C32670BF}" destId="{D3AE8D96-B449-4955-92C1-57071AF1F45A}" srcOrd="0" destOrd="0" presId="urn:microsoft.com/office/officeart/2018/2/layout/IconVerticalSolidList"/>
    <dgm:cxn modelId="{43965EF7-3242-436F-994C-2AA0DBDD3210}" type="presOf" srcId="{A652AF64-FA69-4969-803E-E9A7455141D0}" destId="{B1F5B659-CC40-4DF4-B0F1-A87182F690E7}" srcOrd="0" destOrd="0" presId="urn:microsoft.com/office/officeart/2018/2/layout/IconVerticalSolidList"/>
    <dgm:cxn modelId="{FF8EBF34-1191-4BF1-A9D7-45B27F51694B}" type="presParOf" srcId="{8D2AA8B0-72EA-4A4E-A7D0-DECC18A1E612}" destId="{3946C62C-61E6-44C7-9A10-E961A9CB464E}" srcOrd="0" destOrd="0" presId="urn:microsoft.com/office/officeart/2018/2/layout/IconVerticalSolidList"/>
    <dgm:cxn modelId="{6C2A5EFA-9FA3-4BC4-9197-B9C184307B89}" type="presParOf" srcId="{3946C62C-61E6-44C7-9A10-E961A9CB464E}" destId="{DB4D2731-8211-4E47-888E-F80CED33880F}" srcOrd="0" destOrd="0" presId="urn:microsoft.com/office/officeart/2018/2/layout/IconVerticalSolidList"/>
    <dgm:cxn modelId="{FBFFDF75-E931-4BD2-A593-74578551EC26}" type="presParOf" srcId="{3946C62C-61E6-44C7-9A10-E961A9CB464E}" destId="{2FC93F69-4A95-427D-9B72-9BC8C18C0B2B}" srcOrd="1" destOrd="0" presId="urn:microsoft.com/office/officeart/2018/2/layout/IconVerticalSolidList"/>
    <dgm:cxn modelId="{27477F2D-E696-4CFC-8A5F-A27EA8AB4E5B}" type="presParOf" srcId="{3946C62C-61E6-44C7-9A10-E961A9CB464E}" destId="{03E6DD93-15A3-41BE-969C-A105BE4F91AD}" srcOrd="2" destOrd="0" presId="urn:microsoft.com/office/officeart/2018/2/layout/IconVerticalSolidList"/>
    <dgm:cxn modelId="{B3F9E5E5-F993-4415-9CF3-745859A10A36}" type="presParOf" srcId="{3946C62C-61E6-44C7-9A10-E961A9CB464E}" destId="{347F88D3-2528-4BBC-BD15-AAF09F551FD9}" srcOrd="3" destOrd="0" presId="urn:microsoft.com/office/officeart/2018/2/layout/IconVerticalSolidList"/>
    <dgm:cxn modelId="{61BE148A-5B59-44C4-910B-7D80A52D3ECB}" type="presParOf" srcId="{8D2AA8B0-72EA-4A4E-A7D0-DECC18A1E612}" destId="{157EAC50-1FC0-4EE3-A592-72766D92DB4E}" srcOrd="1" destOrd="0" presId="urn:microsoft.com/office/officeart/2018/2/layout/IconVerticalSolidList"/>
    <dgm:cxn modelId="{A8CB388B-5432-4BC9-BD3B-AE0F880C90BA}" type="presParOf" srcId="{8D2AA8B0-72EA-4A4E-A7D0-DECC18A1E612}" destId="{C4A5D6F8-D10E-4577-9B85-783175841F1D}" srcOrd="2" destOrd="0" presId="urn:microsoft.com/office/officeart/2018/2/layout/IconVerticalSolidList"/>
    <dgm:cxn modelId="{82625F59-1068-4286-A964-B3DC8E8C4B20}" type="presParOf" srcId="{C4A5D6F8-D10E-4577-9B85-783175841F1D}" destId="{090EB5F4-926E-4D45-A4A8-8E894475447B}" srcOrd="0" destOrd="0" presId="urn:microsoft.com/office/officeart/2018/2/layout/IconVerticalSolidList"/>
    <dgm:cxn modelId="{59BF6999-E3F9-42A2-84DE-3FDCB2F1C0F0}" type="presParOf" srcId="{C4A5D6F8-D10E-4577-9B85-783175841F1D}" destId="{E9B70732-271D-4E5D-A3DA-887CD11BF38D}" srcOrd="1" destOrd="0" presId="urn:microsoft.com/office/officeart/2018/2/layout/IconVerticalSolidList"/>
    <dgm:cxn modelId="{5972D8D4-6804-40B8-8137-8AD4852A099C}" type="presParOf" srcId="{C4A5D6F8-D10E-4577-9B85-783175841F1D}" destId="{AB3CC9B1-3C78-44A0-825A-C95DD2907F95}" srcOrd="2" destOrd="0" presId="urn:microsoft.com/office/officeart/2018/2/layout/IconVerticalSolidList"/>
    <dgm:cxn modelId="{5D9A80F0-2F9D-4A9B-B3A5-688E58C933C9}" type="presParOf" srcId="{C4A5D6F8-D10E-4577-9B85-783175841F1D}" destId="{D3AE8D96-B449-4955-92C1-57071AF1F45A}" srcOrd="3" destOrd="0" presId="urn:microsoft.com/office/officeart/2018/2/layout/IconVerticalSolidList"/>
    <dgm:cxn modelId="{71BEB5A8-5E92-43A1-B14E-FEF85E42358A}" type="presParOf" srcId="{8D2AA8B0-72EA-4A4E-A7D0-DECC18A1E612}" destId="{29B4E41F-1B58-40AF-94B3-FDC67F76B1AA}" srcOrd="3" destOrd="0" presId="urn:microsoft.com/office/officeart/2018/2/layout/IconVerticalSolidList"/>
    <dgm:cxn modelId="{1FB85C93-98BB-4FCB-8404-13CEBA0F4CE5}" type="presParOf" srcId="{8D2AA8B0-72EA-4A4E-A7D0-DECC18A1E612}" destId="{AD7D62D2-F58C-44ED-9BD0-2E43C609A775}" srcOrd="4" destOrd="0" presId="urn:microsoft.com/office/officeart/2018/2/layout/IconVerticalSolidList"/>
    <dgm:cxn modelId="{4FC5F60F-CCBC-4ABC-85AA-4AA5FE97FF00}" type="presParOf" srcId="{AD7D62D2-F58C-44ED-9BD0-2E43C609A775}" destId="{A54837CD-44DE-4605-8F1F-307202043DCB}" srcOrd="0" destOrd="0" presId="urn:microsoft.com/office/officeart/2018/2/layout/IconVerticalSolidList"/>
    <dgm:cxn modelId="{597A258E-C6F7-41D5-8A2C-BBFC04F53408}" type="presParOf" srcId="{AD7D62D2-F58C-44ED-9BD0-2E43C609A775}" destId="{F0D558B4-9C1D-40EC-BAB7-09CA586F4B1E}" srcOrd="1" destOrd="0" presId="urn:microsoft.com/office/officeart/2018/2/layout/IconVerticalSolidList"/>
    <dgm:cxn modelId="{1269DADF-8708-4868-9191-438BFC7B7B83}" type="presParOf" srcId="{AD7D62D2-F58C-44ED-9BD0-2E43C609A775}" destId="{1220CE32-3D41-4B85-B4FF-050B9541D0FF}" srcOrd="2" destOrd="0" presId="urn:microsoft.com/office/officeart/2018/2/layout/IconVerticalSolidList"/>
    <dgm:cxn modelId="{0788ED40-204A-43E5-A2A5-68DB5274FDBF}" type="presParOf" srcId="{AD7D62D2-F58C-44ED-9BD0-2E43C609A775}" destId="{B1F5B659-CC40-4DF4-B0F1-A87182F690E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EC47DA-F9FF-4638-88E0-D7864115754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B5F1193-718C-48A8-8461-2303E9BDDAAE}">
      <dgm:prSet/>
      <dgm:spPr/>
      <dgm:t>
        <a:bodyPr/>
        <a:lstStyle/>
        <a:p>
          <a:r>
            <a:rPr lang="en-US"/>
            <a:t>Environmental Impact: Temples get a lot of flowers every day, and when these burn down, it can create a lot of garbage. Improper disposal can lead to water discharges, soil erosion, greenhouse gas emissions and other environmental problems if they occur in landfills </a:t>
          </a:r>
        </a:p>
      </dgm:t>
    </dgm:pt>
    <dgm:pt modelId="{62A6BEEF-7484-4D66-9FA1-CE83FE15499E}" type="parTrans" cxnId="{B8561FDC-1C00-4777-BEB2-4452790A52AF}">
      <dgm:prSet/>
      <dgm:spPr/>
      <dgm:t>
        <a:bodyPr/>
        <a:lstStyle/>
        <a:p>
          <a:endParaRPr lang="en-US"/>
        </a:p>
      </dgm:t>
    </dgm:pt>
    <dgm:pt modelId="{951BC4F6-5BC1-45A3-822B-BF50192A6105}" type="sibTrans" cxnId="{B8561FDC-1C00-4777-BEB2-4452790A52AF}">
      <dgm:prSet/>
      <dgm:spPr/>
      <dgm:t>
        <a:bodyPr/>
        <a:lstStyle/>
        <a:p>
          <a:endParaRPr lang="en-US"/>
        </a:p>
      </dgm:t>
    </dgm:pt>
    <dgm:pt modelId="{DF0A1237-E82C-4E3B-AD27-5AB925C88CC0}">
      <dgm:prSet/>
      <dgm:spPr/>
      <dgm:t>
        <a:bodyPr/>
        <a:lstStyle/>
        <a:p>
          <a:r>
            <a:rPr lang="en-US"/>
            <a:t>Cultural significance: Flowers used in religious ceremonies have cultural and spiritual significance. The respectful treatment of their garbage is consistent with the respect people have for these religious symbols. </a:t>
          </a:r>
        </a:p>
      </dgm:t>
    </dgm:pt>
    <dgm:pt modelId="{E9C44AB5-08CA-4537-940F-B62806EE1E7B}" type="parTrans" cxnId="{6B3B2322-A3FF-45A6-85A7-CE568D9016AA}">
      <dgm:prSet/>
      <dgm:spPr/>
      <dgm:t>
        <a:bodyPr/>
        <a:lstStyle/>
        <a:p>
          <a:endParaRPr lang="en-US"/>
        </a:p>
      </dgm:t>
    </dgm:pt>
    <dgm:pt modelId="{490A0163-F97E-40F1-B0C3-4058B7BD7006}" type="sibTrans" cxnId="{6B3B2322-A3FF-45A6-85A7-CE568D9016AA}">
      <dgm:prSet/>
      <dgm:spPr/>
      <dgm:t>
        <a:bodyPr/>
        <a:lstStyle/>
        <a:p>
          <a:endParaRPr lang="en-US"/>
        </a:p>
      </dgm:t>
    </dgm:pt>
    <dgm:pt modelId="{E4CDB282-D791-4064-A0EC-0394D1E77803}">
      <dgm:prSet/>
      <dgm:spPr/>
      <dgm:t>
        <a:bodyPr/>
        <a:lstStyle/>
        <a:p>
          <a:r>
            <a:rPr lang="en-US"/>
            <a:t>Public Health: Flower rot can attract insects and pests, which can pose a health hazard. The use of garbage helps maintain cleanliness and hygiene in and around the church premises. </a:t>
          </a:r>
        </a:p>
      </dgm:t>
    </dgm:pt>
    <dgm:pt modelId="{40B2FF03-E75E-42FC-A29A-B22623992160}" type="parTrans" cxnId="{9B5C51ED-3809-44D7-9993-7BD2167A6623}">
      <dgm:prSet/>
      <dgm:spPr/>
      <dgm:t>
        <a:bodyPr/>
        <a:lstStyle/>
        <a:p>
          <a:endParaRPr lang="en-US"/>
        </a:p>
      </dgm:t>
    </dgm:pt>
    <dgm:pt modelId="{47940337-47DC-4022-A140-A3CB9BB8C06D}" type="sibTrans" cxnId="{9B5C51ED-3809-44D7-9993-7BD2167A6623}">
      <dgm:prSet/>
      <dgm:spPr/>
      <dgm:t>
        <a:bodyPr/>
        <a:lstStyle/>
        <a:p>
          <a:endParaRPr lang="en-US"/>
        </a:p>
      </dgm:t>
    </dgm:pt>
    <dgm:pt modelId="{8EE8B838-FD13-4EEA-AC42-2D60DED05C94}">
      <dgm:prSet/>
      <dgm:spPr/>
      <dgm:t>
        <a:bodyPr/>
        <a:lstStyle/>
        <a:p>
          <a:r>
            <a:rPr lang="en-US"/>
            <a:t>Economic Opportunities: Recycling flower waste can create economic opportunities through recycling, such as flower compost or natural chemical fertilizers.</a:t>
          </a:r>
        </a:p>
      </dgm:t>
    </dgm:pt>
    <dgm:pt modelId="{F4F023CE-58F6-4B66-8503-E22132B64215}" type="parTrans" cxnId="{EA05F609-02B0-483A-BC5E-291757B72FE4}">
      <dgm:prSet/>
      <dgm:spPr/>
      <dgm:t>
        <a:bodyPr/>
        <a:lstStyle/>
        <a:p>
          <a:endParaRPr lang="en-US"/>
        </a:p>
      </dgm:t>
    </dgm:pt>
    <dgm:pt modelId="{2E72708C-B5E9-41F9-9B89-12419CB60BA3}" type="sibTrans" cxnId="{EA05F609-02B0-483A-BC5E-291757B72FE4}">
      <dgm:prSet/>
      <dgm:spPr/>
      <dgm:t>
        <a:bodyPr/>
        <a:lstStyle/>
        <a:p>
          <a:endParaRPr lang="en-US"/>
        </a:p>
      </dgm:t>
    </dgm:pt>
    <dgm:pt modelId="{E7B06C74-BCC0-40C1-BE3A-1BCEF22B048C}" type="pres">
      <dgm:prSet presAssocID="{F6EC47DA-F9FF-4638-88E0-D7864115754C}" presName="root" presStyleCnt="0">
        <dgm:presLayoutVars>
          <dgm:dir/>
          <dgm:resizeHandles val="exact"/>
        </dgm:presLayoutVars>
      </dgm:prSet>
      <dgm:spPr/>
    </dgm:pt>
    <dgm:pt modelId="{F0FFDDA8-B7C2-4C89-B98D-4E86D728F852}" type="pres">
      <dgm:prSet presAssocID="{3B5F1193-718C-48A8-8461-2303E9BDDAAE}" presName="compNode" presStyleCnt="0"/>
      <dgm:spPr/>
    </dgm:pt>
    <dgm:pt modelId="{2D342AA7-60C0-4EFF-9196-8CFA2D579AE2}" type="pres">
      <dgm:prSet presAssocID="{3B5F1193-718C-48A8-8461-2303E9BDDAAE}" presName="bgRect" presStyleLbl="bgShp" presStyleIdx="0" presStyleCnt="4"/>
      <dgm:spPr/>
    </dgm:pt>
    <dgm:pt modelId="{1115AA83-B479-4746-87FB-BDFF81FD6466}" type="pres">
      <dgm:prSet presAssocID="{3B5F1193-718C-48A8-8461-2303E9BDDAA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nt"/>
        </a:ext>
      </dgm:extLst>
    </dgm:pt>
    <dgm:pt modelId="{AACC7DA0-9B6B-433D-93C6-957E7C679557}" type="pres">
      <dgm:prSet presAssocID="{3B5F1193-718C-48A8-8461-2303E9BDDAAE}" presName="spaceRect" presStyleCnt="0"/>
      <dgm:spPr/>
    </dgm:pt>
    <dgm:pt modelId="{C82CC0E1-7E5B-44AF-A51A-678D0454E972}" type="pres">
      <dgm:prSet presAssocID="{3B5F1193-718C-48A8-8461-2303E9BDDAAE}" presName="parTx" presStyleLbl="revTx" presStyleIdx="0" presStyleCnt="4">
        <dgm:presLayoutVars>
          <dgm:chMax val="0"/>
          <dgm:chPref val="0"/>
        </dgm:presLayoutVars>
      </dgm:prSet>
      <dgm:spPr/>
    </dgm:pt>
    <dgm:pt modelId="{F5EA0CCC-B3D8-4540-8F76-0DDE1641B9A5}" type="pres">
      <dgm:prSet presAssocID="{951BC4F6-5BC1-45A3-822B-BF50192A6105}" presName="sibTrans" presStyleCnt="0"/>
      <dgm:spPr/>
    </dgm:pt>
    <dgm:pt modelId="{10739FAE-4086-4504-9E7A-E6B407C660CD}" type="pres">
      <dgm:prSet presAssocID="{DF0A1237-E82C-4E3B-AD27-5AB925C88CC0}" presName="compNode" presStyleCnt="0"/>
      <dgm:spPr/>
    </dgm:pt>
    <dgm:pt modelId="{46B13C28-0A92-4236-98CD-1C105AABADCD}" type="pres">
      <dgm:prSet presAssocID="{DF0A1237-E82C-4E3B-AD27-5AB925C88CC0}" presName="bgRect" presStyleLbl="bgShp" presStyleIdx="1" presStyleCnt="4"/>
      <dgm:spPr/>
    </dgm:pt>
    <dgm:pt modelId="{D869E244-83E2-4170-9BE4-E2BE967880F0}" type="pres">
      <dgm:prSet presAssocID="{DF0A1237-E82C-4E3B-AD27-5AB925C88CC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er in pot"/>
        </a:ext>
      </dgm:extLst>
    </dgm:pt>
    <dgm:pt modelId="{B9AEC678-5A72-462E-80DE-47E7F9293ACD}" type="pres">
      <dgm:prSet presAssocID="{DF0A1237-E82C-4E3B-AD27-5AB925C88CC0}" presName="spaceRect" presStyleCnt="0"/>
      <dgm:spPr/>
    </dgm:pt>
    <dgm:pt modelId="{6F5BA87E-864A-4029-ACF9-3B73A34A8D39}" type="pres">
      <dgm:prSet presAssocID="{DF0A1237-E82C-4E3B-AD27-5AB925C88CC0}" presName="parTx" presStyleLbl="revTx" presStyleIdx="1" presStyleCnt="4">
        <dgm:presLayoutVars>
          <dgm:chMax val="0"/>
          <dgm:chPref val="0"/>
        </dgm:presLayoutVars>
      </dgm:prSet>
      <dgm:spPr/>
    </dgm:pt>
    <dgm:pt modelId="{D3710615-BEFD-4322-AF74-78357964AB16}" type="pres">
      <dgm:prSet presAssocID="{490A0163-F97E-40F1-B0C3-4058B7BD7006}" presName="sibTrans" presStyleCnt="0"/>
      <dgm:spPr/>
    </dgm:pt>
    <dgm:pt modelId="{417A10F9-6DCB-4218-939E-D3DDD762F808}" type="pres">
      <dgm:prSet presAssocID="{E4CDB282-D791-4064-A0EC-0394D1E77803}" presName="compNode" presStyleCnt="0"/>
      <dgm:spPr/>
    </dgm:pt>
    <dgm:pt modelId="{20DB1099-32C9-4B4C-9F12-DBD42A4A3F37}" type="pres">
      <dgm:prSet presAssocID="{E4CDB282-D791-4064-A0EC-0394D1E77803}" presName="bgRect" presStyleLbl="bgShp" presStyleIdx="2" presStyleCnt="4"/>
      <dgm:spPr/>
    </dgm:pt>
    <dgm:pt modelId="{4EE24B5A-FB66-40B3-9D4D-B3C772F6E996}" type="pres">
      <dgm:prSet presAssocID="{E4CDB282-D791-4064-A0EC-0394D1E7780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g spray"/>
        </a:ext>
      </dgm:extLst>
    </dgm:pt>
    <dgm:pt modelId="{7488D413-AE32-4F20-A85A-76A6FD5A050C}" type="pres">
      <dgm:prSet presAssocID="{E4CDB282-D791-4064-A0EC-0394D1E77803}" presName="spaceRect" presStyleCnt="0"/>
      <dgm:spPr/>
    </dgm:pt>
    <dgm:pt modelId="{7C3EE588-9F0F-4428-BB4B-730840BE8AD8}" type="pres">
      <dgm:prSet presAssocID="{E4CDB282-D791-4064-A0EC-0394D1E77803}" presName="parTx" presStyleLbl="revTx" presStyleIdx="2" presStyleCnt="4">
        <dgm:presLayoutVars>
          <dgm:chMax val="0"/>
          <dgm:chPref val="0"/>
        </dgm:presLayoutVars>
      </dgm:prSet>
      <dgm:spPr/>
    </dgm:pt>
    <dgm:pt modelId="{6B7FD1A1-E1CA-4092-A764-0D3ABCC1B60E}" type="pres">
      <dgm:prSet presAssocID="{47940337-47DC-4022-A140-A3CB9BB8C06D}" presName="sibTrans" presStyleCnt="0"/>
      <dgm:spPr/>
    </dgm:pt>
    <dgm:pt modelId="{0BB31F28-880C-45A2-A92D-C45662F94700}" type="pres">
      <dgm:prSet presAssocID="{8EE8B838-FD13-4EEA-AC42-2D60DED05C94}" presName="compNode" presStyleCnt="0"/>
      <dgm:spPr/>
    </dgm:pt>
    <dgm:pt modelId="{41B99903-5F06-4EA5-8556-55DE1945B9F5}" type="pres">
      <dgm:prSet presAssocID="{8EE8B838-FD13-4EEA-AC42-2D60DED05C94}" presName="bgRect" presStyleLbl="bgShp" presStyleIdx="3" presStyleCnt="4"/>
      <dgm:spPr/>
    </dgm:pt>
    <dgm:pt modelId="{3429C32B-7F7E-4CB4-8AE3-FC2DAE67F67E}" type="pres">
      <dgm:prSet presAssocID="{8EE8B838-FD13-4EEA-AC42-2D60DED05C9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ustainability"/>
        </a:ext>
      </dgm:extLst>
    </dgm:pt>
    <dgm:pt modelId="{5270F5B8-21B3-4BCE-9C81-E709377B9748}" type="pres">
      <dgm:prSet presAssocID="{8EE8B838-FD13-4EEA-AC42-2D60DED05C94}" presName="spaceRect" presStyleCnt="0"/>
      <dgm:spPr/>
    </dgm:pt>
    <dgm:pt modelId="{1C5F3802-470F-4BE3-9BF8-4CEAC67F718D}" type="pres">
      <dgm:prSet presAssocID="{8EE8B838-FD13-4EEA-AC42-2D60DED05C94}" presName="parTx" presStyleLbl="revTx" presStyleIdx="3" presStyleCnt="4">
        <dgm:presLayoutVars>
          <dgm:chMax val="0"/>
          <dgm:chPref val="0"/>
        </dgm:presLayoutVars>
      </dgm:prSet>
      <dgm:spPr/>
    </dgm:pt>
  </dgm:ptLst>
  <dgm:cxnLst>
    <dgm:cxn modelId="{EA05F609-02B0-483A-BC5E-291757B72FE4}" srcId="{F6EC47DA-F9FF-4638-88E0-D7864115754C}" destId="{8EE8B838-FD13-4EEA-AC42-2D60DED05C94}" srcOrd="3" destOrd="0" parTransId="{F4F023CE-58F6-4B66-8503-E22132B64215}" sibTransId="{2E72708C-B5E9-41F9-9B89-12419CB60BA3}"/>
    <dgm:cxn modelId="{6B3B2322-A3FF-45A6-85A7-CE568D9016AA}" srcId="{F6EC47DA-F9FF-4638-88E0-D7864115754C}" destId="{DF0A1237-E82C-4E3B-AD27-5AB925C88CC0}" srcOrd="1" destOrd="0" parTransId="{E9C44AB5-08CA-4537-940F-B62806EE1E7B}" sibTransId="{490A0163-F97E-40F1-B0C3-4058B7BD7006}"/>
    <dgm:cxn modelId="{1F1B9891-7662-4CE5-983D-A1CEFDA0DB68}" type="presOf" srcId="{3B5F1193-718C-48A8-8461-2303E9BDDAAE}" destId="{C82CC0E1-7E5B-44AF-A51A-678D0454E972}" srcOrd="0" destOrd="0" presId="urn:microsoft.com/office/officeart/2018/2/layout/IconVerticalSolidList"/>
    <dgm:cxn modelId="{7FC911BA-6D94-4655-8E1D-959FBA4B4EB5}" type="presOf" srcId="{8EE8B838-FD13-4EEA-AC42-2D60DED05C94}" destId="{1C5F3802-470F-4BE3-9BF8-4CEAC67F718D}" srcOrd="0" destOrd="0" presId="urn:microsoft.com/office/officeart/2018/2/layout/IconVerticalSolidList"/>
    <dgm:cxn modelId="{B8561FDC-1C00-4777-BEB2-4452790A52AF}" srcId="{F6EC47DA-F9FF-4638-88E0-D7864115754C}" destId="{3B5F1193-718C-48A8-8461-2303E9BDDAAE}" srcOrd="0" destOrd="0" parTransId="{62A6BEEF-7484-4D66-9FA1-CE83FE15499E}" sibTransId="{951BC4F6-5BC1-45A3-822B-BF50192A6105}"/>
    <dgm:cxn modelId="{4CF70FE0-C8B7-4C1C-B673-A6431B6D042B}" type="presOf" srcId="{F6EC47DA-F9FF-4638-88E0-D7864115754C}" destId="{E7B06C74-BCC0-40C1-BE3A-1BCEF22B048C}" srcOrd="0" destOrd="0" presId="urn:microsoft.com/office/officeart/2018/2/layout/IconVerticalSolidList"/>
    <dgm:cxn modelId="{A7CE08EB-855C-4BBD-BFD8-D59F2CA5B61F}" type="presOf" srcId="{E4CDB282-D791-4064-A0EC-0394D1E77803}" destId="{7C3EE588-9F0F-4428-BB4B-730840BE8AD8}" srcOrd="0" destOrd="0" presId="urn:microsoft.com/office/officeart/2018/2/layout/IconVerticalSolidList"/>
    <dgm:cxn modelId="{9B5C51ED-3809-44D7-9993-7BD2167A6623}" srcId="{F6EC47DA-F9FF-4638-88E0-D7864115754C}" destId="{E4CDB282-D791-4064-A0EC-0394D1E77803}" srcOrd="2" destOrd="0" parTransId="{40B2FF03-E75E-42FC-A29A-B22623992160}" sibTransId="{47940337-47DC-4022-A140-A3CB9BB8C06D}"/>
    <dgm:cxn modelId="{6D5BBCF6-015B-48CC-886B-1B9D7107226A}" type="presOf" srcId="{DF0A1237-E82C-4E3B-AD27-5AB925C88CC0}" destId="{6F5BA87E-864A-4029-ACF9-3B73A34A8D39}" srcOrd="0" destOrd="0" presId="urn:microsoft.com/office/officeart/2018/2/layout/IconVerticalSolidList"/>
    <dgm:cxn modelId="{8FFA978C-8F9D-484E-8997-B59D65CAF988}" type="presParOf" srcId="{E7B06C74-BCC0-40C1-BE3A-1BCEF22B048C}" destId="{F0FFDDA8-B7C2-4C89-B98D-4E86D728F852}" srcOrd="0" destOrd="0" presId="urn:microsoft.com/office/officeart/2018/2/layout/IconVerticalSolidList"/>
    <dgm:cxn modelId="{56E388F1-6538-49A7-854F-1CB626E86591}" type="presParOf" srcId="{F0FFDDA8-B7C2-4C89-B98D-4E86D728F852}" destId="{2D342AA7-60C0-4EFF-9196-8CFA2D579AE2}" srcOrd="0" destOrd="0" presId="urn:microsoft.com/office/officeart/2018/2/layout/IconVerticalSolidList"/>
    <dgm:cxn modelId="{318A3E65-F01F-4937-9943-F538E3BE1972}" type="presParOf" srcId="{F0FFDDA8-B7C2-4C89-B98D-4E86D728F852}" destId="{1115AA83-B479-4746-87FB-BDFF81FD6466}" srcOrd="1" destOrd="0" presId="urn:microsoft.com/office/officeart/2018/2/layout/IconVerticalSolidList"/>
    <dgm:cxn modelId="{18058AA0-DAA9-4134-AF46-33944006FE2B}" type="presParOf" srcId="{F0FFDDA8-B7C2-4C89-B98D-4E86D728F852}" destId="{AACC7DA0-9B6B-433D-93C6-957E7C679557}" srcOrd="2" destOrd="0" presId="urn:microsoft.com/office/officeart/2018/2/layout/IconVerticalSolidList"/>
    <dgm:cxn modelId="{80AC9D65-E0D1-4386-9626-E18DB882A13B}" type="presParOf" srcId="{F0FFDDA8-B7C2-4C89-B98D-4E86D728F852}" destId="{C82CC0E1-7E5B-44AF-A51A-678D0454E972}" srcOrd="3" destOrd="0" presId="urn:microsoft.com/office/officeart/2018/2/layout/IconVerticalSolidList"/>
    <dgm:cxn modelId="{F69E5E72-E5B1-48FE-BC13-2F2989FA23A0}" type="presParOf" srcId="{E7B06C74-BCC0-40C1-BE3A-1BCEF22B048C}" destId="{F5EA0CCC-B3D8-4540-8F76-0DDE1641B9A5}" srcOrd="1" destOrd="0" presId="urn:microsoft.com/office/officeart/2018/2/layout/IconVerticalSolidList"/>
    <dgm:cxn modelId="{053ABC6F-1AF2-40A5-8D79-932247C86FE4}" type="presParOf" srcId="{E7B06C74-BCC0-40C1-BE3A-1BCEF22B048C}" destId="{10739FAE-4086-4504-9E7A-E6B407C660CD}" srcOrd="2" destOrd="0" presId="urn:microsoft.com/office/officeart/2018/2/layout/IconVerticalSolidList"/>
    <dgm:cxn modelId="{3319995C-6EBD-416C-9127-05876E0392EF}" type="presParOf" srcId="{10739FAE-4086-4504-9E7A-E6B407C660CD}" destId="{46B13C28-0A92-4236-98CD-1C105AABADCD}" srcOrd="0" destOrd="0" presId="urn:microsoft.com/office/officeart/2018/2/layout/IconVerticalSolidList"/>
    <dgm:cxn modelId="{C3E6B217-292E-4C7D-A460-00C56AED5D98}" type="presParOf" srcId="{10739FAE-4086-4504-9E7A-E6B407C660CD}" destId="{D869E244-83E2-4170-9BE4-E2BE967880F0}" srcOrd="1" destOrd="0" presId="urn:microsoft.com/office/officeart/2018/2/layout/IconVerticalSolidList"/>
    <dgm:cxn modelId="{F5DDE78A-0735-4974-9745-7183E267935F}" type="presParOf" srcId="{10739FAE-4086-4504-9E7A-E6B407C660CD}" destId="{B9AEC678-5A72-462E-80DE-47E7F9293ACD}" srcOrd="2" destOrd="0" presId="urn:microsoft.com/office/officeart/2018/2/layout/IconVerticalSolidList"/>
    <dgm:cxn modelId="{9334E437-B0A1-427D-89B9-848A5403E565}" type="presParOf" srcId="{10739FAE-4086-4504-9E7A-E6B407C660CD}" destId="{6F5BA87E-864A-4029-ACF9-3B73A34A8D39}" srcOrd="3" destOrd="0" presId="urn:microsoft.com/office/officeart/2018/2/layout/IconVerticalSolidList"/>
    <dgm:cxn modelId="{A33A338B-6DCE-4870-A229-FFE781DA3D66}" type="presParOf" srcId="{E7B06C74-BCC0-40C1-BE3A-1BCEF22B048C}" destId="{D3710615-BEFD-4322-AF74-78357964AB16}" srcOrd="3" destOrd="0" presId="urn:microsoft.com/office/officeart/2018/2/layout/IconVerticalSolidList"/>
    <dgm:cxn modelId="{0E73671B-1150-4C5D-A685-EE45A3D1BC70}" type="presParOf" srcId="{E7B06C74-BCC0-40C1-BE3A-1BCEF22B048C}" destId="{417A10F9-6DCB-4218-939E-D3DDD762F808}" srcOrd="4" destOrd="0" presId="urn:microsoft.com/office/officeart/2018/2/layout/IconVerticalSolidList"/>
    <dgm:cxn modelId="{B5677851-42CB-488E-A9A1-996CF10DD63E}" type="presParOf" srcId="{417A10F9-6DCB-4218-939E-D3DDD762F808}" destId="{20DB1099-32C9-4B4C-9F12-DBD42A4A3F37}" srcOrd="0" destOrd="0" presId="urn:microsoft.com/office/officeart/2018/2/layout/IconVerticalSolidList"/>
    <dgm:cxn modelId="{C4C4068A-B124-4014-89F9-5A84FF8AAF8E}" type="presParOf" srcId="{417A10F9-6DCB-4218-939E-D3DDD762F808}" destId="{4EE24B5A-FB66-40B3-9D4D-B3C772F6E996}" srcOrd="1" destOrd="0" presId="urn:microsoft.com/office/officeart/2018/2/layout/IconVerticalSolidList"/>
    <dgm:cxn modelId="{22F06A5F-0A92-4899-8977-7739F49A599D}" type="presParOf" srcId="{417A10F9-6DCB-4218-939E-D3DDD762F808}" destId="{7488D413-AE32-4F20-A85A-76A6FD5A050C}" srcOrd="2" destOrd="0" presId="urn:microsoft.com/office/officeart/2018/2/layout/IconVerticalSolidList"/>
    <dgm:cxn modelId="{DFBF0532-4D24-4478-848D-568578CBFA27}" type="presParOf" srcId="{417A10F9-6DCB-4218-939E-D3DDD762F808}" destId="{7C3EE588-9F0F-4428-BB4B-730840BE8AD8}" srcOrd="3" destOrd="0" presId="urn:microsoft.com/office/officeart/2018/2/layout/IconVerticalSolidList"/>
    <dgm:cxn modelId="{0D0501AE-FED4-463D-B624-BDA60100C363}" type="presParOf" srcId="{E7B06C74-BCC0-40C1-BE3A-1BCEF22B048C}" destId="{6B7FD1A1-E1CA-4092-A764-0D3ABCC1B60E}" srcOrd="5" destOrd="0" presId="urn:microsoft.com/office/officeart/2018/2/layout/IconVerticalSolidList"/>
    <dgm:cxn modelId="{05F2FE81-DE74-4A20-B241-92573AB57D89}" type="presParOf" srcId="{E7B06C74-BCC0-40C1-BE3A-1BCEF22B048C}" destId="{0BB31F28-880C-45A2-A92D-C45662F94700}" srcOrd="6" destOrd="0" presId="urn:microsoft.com/office/officeart/2018/2/layout/IconVerticalSolidList"/>
    <dgm:cxn modelId="{8BBCDD1E-3352-4745-B7E1-53B0425BF91D}" type="presParOf" srcId="{0BB31F28-880C-45A2-A92D-C45662F94700}" destId="{41B99903-5F06-4EA5-8556-55DE1945B9F5}" srcOrd="0" destOrd="0" presId="urn:microsoft.com/office/officeart/2018/2/layout/IconVerticalSolidList"/>
    <dgm:cxn modelId="{404B4471-90AB-40E2-B705-0DBE0267CCA0}" type="presParOf" srcId="{0BB31F28-880C-45A2-A92D-C45662F94700}" destId="{3429C32B-7F7E-4CB4-8AE3-FC2DAE67F67E}" srcOrd="1" destOrd="0" presId="urn:microsoft.com/office/officeart/2018/2/layout/IconVerticalSolidList"/>
    <dgm:cxn modelId="{BDC1E199-C14B-406A-8615-19AC5826FC79}" type="presParOf" srcId="{0BB31F28-880C-45A2-A92D-C45662F94700}" destId="{5270F5B8-21B3-4BCE-9C81-E709377B9748}" srcOrd="2" destOrd="0" presId="urn:microsoft.com/office/officeart/2018/2/layout/IconVerticalSolidList"/>
    <dgm:cxn modelId="{4EDC431B-5D0F-4050-81FF-D3B4AB5E004C}" type="presParOf" srcId="{0BB31F28-880C-45A2-A92D-C45662F94700}" destId="{1C5F3802-470F-4BE3-9BF8-4CEAC67F718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CF1A01E-3D79-48A3-B0AC-A9665058009E}" type="doc">
      <dgm:prSet loTypeId="urn:microsoft.com/office/officeart/2005/8/layout/bProcess4" loCatId="process" qsTypeId="urn:microsoft.com/office/officeart/2005/8/quickstyle/simple1" qsCatId="simple" csTypeId="urn:microsoft.com/office/officeart/2005/8/colors/accent1_2" csCatId="accent1"/>
      <dgm:spPr/>
      <dgm:t>
        <a:bodyPr/>
        <a:lstStyle/>
        <a:p>
          <a:endParaRPr lang="en-US"/>
        </a:p>
      </dgm:t>
    </dgm:pt>
    <dgm:pt modelId="{F8E0F772-68D0-417D-8819-A91FB8B255F2}">
      <dgm:prSet/>
      <dgm:spPr/>
      <dgm:t>
        <a:bodyPr/>
        <a:lstStyle/>
        <a:p>
          <a:r>
            <a:rPr lang="en-US"/>
            <a:t>Collecting of Flowers </a:t>
          </a:r>
        </a:p>
      </dgm:t>
    </dgm:pt>
    <dgm:pt modelId="{EBAC1A82-48AC-4F6B-B443-77CCBE07CE01}" type="parTrans" cxnId="{EA131898-A889-49C6-B038-FFEAD89A4C99}">
      <dgm:prSet/>
      <dgm:spPr/>
      <dgm:t>
        <a:bodyPr/>
        <a:lstStyle/>
        <a:p>
          <a:endParaRPr lang="en-US"/>
        </a:p>
      </dgm:t>
    </dgm:pt>
    <dgm:pt modelId="{42200776-CBD7-4CC4-9AC4-A2DE038D96FE}" type="sibTrans" cxnId="{EA131898-A889-49C6-B038-FFEAD89A4C99}">
      <dgm:prSet/>
      <dgm:spPr/>
      <dgm:t>
        <a:bodyPr/>
        <a:lstStyle/>
        <a:p>
          <a:endParaRPr lang="en-US"/>
        </a:p>
      </dgm:t>
    </dgm:pt>
    <dgm:pt modelId="{71981DEE-C39C-4491-AFFC-864A2690EF2B}">
      <dgm:prSet/>
      <dgm:spPr/>
      <dgm:t>
        <a:bodyPr/>
        <a:lstStyle/>
        <a:p>
          <a:r>
            <a:rPr lang="en-US"/>
            <a:t>Segregating them</a:t>
          </a:r>
        </a:p>
      </dgm:t>
    </dgm:pt>
    <dgm:pt modelId="{3739551B-42AA-4FE8-8B33-D1518C3D4FF8}" type="parTrans" cxnId="{315AAEFE-6ED5-4C62-A55A-374A8E2B6E06}">
      <dgm:prSet/>
      <dgm:spPr/>
      <dgm:t>
        <a:bodyPr/>
        <a:lstStyle/>
        <a:p>
          <a:endParaRPr lang="en-US"/>
        </a:p>
      </dgm:t>
    </dgm:pt>
    <dgm:pt modelId="{DE7D4B9B-B0E4-445B-93CA-A56CC75C5A2E}" type="sibTrans" cxnId="{315AAEFE-6ED5-4C62-A55A-374A8E2B6E06}">
      <dgm:prSet/>
      <dgm:spPr/>
      <dgm:t>
        <a:bodyPr/>
        <a:lstStyle/>
        <a:p>
          <a:endParaRPr lang="en-US"/>
        </a:p>
      </dgm:t>
    </dgm:pt>
    <dgm:pt modelId="{B930C178-EBB0-4D20-9B14-A2BA24FB702C}">
      <dgm:prSet/>
      <dgm:spPr/>
      <dgm:t>
        <a:bodyPr/>
        <a:lstStyle/>
        <a:p>
          <a:r>
            <a:rPr lang="en-US"/>
            <a:t>Taking petals out of flower </a:t>
          </a:r>
        </a:p>
      </dgm:t>
    </dgm:pt>
    <dgm:pt modelId="{BBB55898-DBF4-4109-888A-F96F7E76FBD3}" type="parTrans" cxnId="{AB3AE3FF-ABDB-45C2-B1D5-39FD25B52D54}">
      <dgm:prSet/>
      <dgm:spPr/>
      <dgm:t>
        <a:bodyPr/>
        <a:lstStyle/>
        <a:p>
          <a:endParaRPr lang="en-US"/>
        </a:p>
      </dgm:t>
    </dgm:pt>
    <dgm:pt modelId="{D9A7BB59-09F5-4FFA-B0EF-0305234D363E}" type="sibTrans" cxnId="{AB3AE3FF-ABDB-45C2-B1D5-39FD25B52D54}">
      <dgm:prSet/>
      <dgm:spPr/>
      <dgm:t>
        <a:bodyPr/>
        <a:lstStyle/>
        <a:p>
          <a:endParaRPr lang="en-US"/>
        </a:p>
      </dgm:t>
    </dgm:pt>
    <dgm:pt modelId="{B090894F-EF12-4636-BA79-E7372C181F06}">
      <dgm:prSet/>
      <dgm:spPr/>
      <dgm:t>
        <a:bodyPr/>
        <a:lstStyle/>
        <a:p>
          <a:r>
            <a:rPr lang="en-US"/>
            <a:t>Drying them </a:t>
          </a:r>
        </a:p>
      </dgm:t>
    </dgm:pt>
    <dgm:pt modelId="{BF36926E-07C0-4F92-A68C-1153218BFB0A}" type="parTrans" cxnId="{6DF87237-957E-40C9-B014-39E99713B4D0}">
      <dgm:prSet/>
      <dgm:spPr/>
      <dgm:t>
        <a:bodyPr/>
        <a:lstStyle/>
        <a:p>
          <a:endParaRPr lang="en-US"/>
        </a:p>
      </dgm:t>
    </dgm:pt>
    <dgm:pt modelId="{2D0A80D4-A74B-47FF-811D-5E7060557411}" type="sibTrans" cxnId="{6DF87237-957E-40C9-B014-39E99713B4D0}">
      <dgm:prSet/>
      <dgm:spPr/>
      <dgm:t>
        <a:bodyPr/>
        <a:lstStyle/>
        <a:p>
          <a:endParaRPr lang="en-US"/>
        </a:p>
      </dgm:t>
    </dgm:pt>
    <dgm:pt modelId="{21F8CD62-4616-4657-B778-B0016DCA77B6}">
      <dgm:prSet/>
      <dgm:spPr/>
      <dgm:t>
        <a:bodyPr/>
        <a:lstStyle/>
        <a:p>
          <a:r>
            <a:rPr lang="en-US"/>
            <a:t>Grinding them </a:t>
          </a:r>
        </a:p>
      </dgm:t>
    </dgm:pt>
    <dgm:pt modelId="{7A49B2A2-E243-44C9-905A-58F4EC6BBC08}" type="parTrans" cxnId="{A42565E5-4760-46F1-A889-04462494F65C}">
      <dgm:prSet/>
      <dgm:spPr/>
      <dgm:t>
        <a:bodyPr/>
        <a:lstStyle/>
        <a:p>
          <a:endParaRPr lang="en-US"/>
        </a:p>
      </dgm:t>
    </dgm:pt>
    <dgm:pt modelId="{98E6DE62-6E2F-4DA3-A3FC-9F769DBE9940}" type="sibTrans" cxnId="{A42565E5-4760-46F1-A889-04462494F65C}">
      <dgm:prSet/>
      <dgm:spPr/>
      <dgm:t>
        <a:bodyPr/>
        <a:lstStyle/>
        <a:p>
          <a:endParaRPr lang="en-US"/>
        </a:p>
      </dgm:t>
    </dgm:pt>
    <dgm:pt modelId="{AE148440-5077-478A-B024-48A277B89FB7}">
      <dgm:prSet/>
      <dgm:spPr/>
      <dgm:t>
        <a:bodyPr/>
        <a:lstStyle/>
        <a:p>
          <a:r>
            <a:rPr lang="en-US"/>
            <a:t>Filtering </a:t>
          </a:r>
        </a:p>
      </dgm:t>
    </dgm:pt>
    <dgm:pt modelId="{08FFF00C-EA30-407C-9E5C-9D6E5088A5F5}" type="parTrans" cxnId="{D1ECEA66-C5A8-4932-8A9E-ECFF44E6FA1F}">
      <dgm:prSet/>
      <dgm:spPr/>
      <dgm:t>
        <a:bodyPr/>
        <a:lstStyle/>
        <a:p>
          <a:endParaRPr lang="en-US"/>
        </a:p>
      </dgm:t>
    </dgm:pt>
    <dgm:pt modelId="{E61393A1-6BBE-424A-B673-2ACECE7099EC}" type="sibTrans" cxnId="{D1ECEA66-C5A8-4932-8A9E-ECFF44E6FA1F}">
      <dgm:prSet/>
      <dgm:spPr/>
      <dgm:t>
        <a:bodyPr/>
        <a:lstStyle/>
        <a:p>
          <a:endParaRPr lang="en-US"/>
        </a:p>
      </dgm:t>
    </dgm:pt>
    <dgm:pt modelId="{C7DCE51B-B4B1-4F02-82C6-6513108A66BB}">
      <dgm:prSet/>
      <dgm:spPr/>
      <dgm:t>
        <a:bodyPr/>
        <a:lstStyle/>
        <a:p>
          <a:r>
            <a:rPr lang="en-US"/>
            <a:t>Adding Essential substances </a:t>
          </a:r>
        </a:p>
      </dgm:t>
    </dgm:pt>
    <dgm:pt modelId="{22FCAEE9-62EF-48EA-B527-0FB4A75BCF34}" type="parTrans" cxnId="{DEF08FFA-719F-4A79-9E00-F29C506F6E10}">
      <dgm:prSet/>
      <dgm:spPr/>
      <dgm:t>
        <a:bodyPr/>
        <a:lstStyle/>
        <a:p>
          <a:endParaRPr lang="en-US"/>
        </a:p>
      </dgm:t>
    </dgm:pt>
    <dgm:pt modelId="{8C2F9A84-6EFA-40DB-9281-03C7E243E707}" type="sibTrans" cxnId="{DEF08FFA-719F-4A79-9E00-F29C506F6E10}">
      <dgm:prSet/>
      <dgm:spPr/>
      <dgm:t>
        <a:bodyPr/>
        <a:lstStyle/>
        <a:p>
          <a:endParaRPr lang="en-US"/>
        </a:p>
      </dgm:t>
    </dgm:pt>
    <dgm:pt modelId="{394949EF-3B07-4DC7-A77D-221609C2DBE6}">
      <dgm:prSet/>
      <dgm:spPr/>
      <dgm:t>
        <a:bodyPr/>
        <a:lstStyle/>
        <a:p>
          <a:r>
            <a:rPr lang="en-US"/>
            <a:t>Making batter out of it </a:t>
          </a:r>
        </a:p>
      </dgm:t>
    </dgm:pt>
    <dgm:pt modelId="{334B6695-F32A-43FE-9484-6C75D9D82AB2}" type="parTrans" cxnId="{53E4C2B2-A2C7-4A63-9D32-F3E004CE0792}">
      <dgm:prSet/>
      <dgm:spPr/>
      <dgm:t>
        <a:bodyPr/>
        <a:lstStyle/>
        <a:p>
          <a:endParaRPr lang="en-US"/>
        </a:p>
      </dgm:t>
    </dgm:pt>
    <dgm:pt modelId="{82D7064B-7856-4686-BBB9-212787CAEBA8}" type="sibTrans" cxnId="{53E4C2B2-A2C7-4A63-9D32-F3E004CE0792}">
      <dgm:prSet/>
      <dgm:spPr/>
      <dgm:t>
        <a:bodyPr/>
        <a:lstStyle/>
        <a:p>
          <a:endParaRPr lang="en-US"/>
        </a:p>
      </dgm:t>
    </dgm:pt>
    <dgm:pt modelId="{32DCC1B1-1D2A-4223-89E2-02BDAC4F45FE}">
      <dgm:prSet/>
      <dgm:spPr/>
      <dgm:t>
        <a:bodyPr/>
        <a:lstStyle/>
        <a:p>
          <a:r>
            <a:rPr lang="en-US"/>
            <a:t>Rolling inset sticks.</a:t>
          </a:r>
        </a:p>
      </dgm:t>
    </dgm:pt>
    <dgm:pt modelId="{2E3E033D-2AD6-4E14-BE5A-8C34E82BA61C}" type="parTrans" cxnId="{A3C9F187-E12C-408F-A396-B8A524E56197}">
      <dgm:prSet/>
      <dgm:spPr/>
      <dgm:t>
        <a:bodyPr/>
        <a:lstStyle/>
        <a:p>
          <a:endParaRPr lang="en-US"/>
        </a:p>
      </dgm:t>
    </dgm:pt>
    <dgm:pt modelId="{82F08041-1396-4447-BC2C-600788F6FF31}" type="sibTrans" cxnId="{A3C9F187-E12C-408F-A396-B8A524E56197}">
      <dgm:prSet/>
      <dgm:spPr/>
      <dgm:t>
        <a:bodyPr/>
        <a:lstStyle/>
        <a:p>
          <a:endParaRPr lang="en-US"/>
        </a:p>
      </dgm:t>
    </dgm:pt>
    <dgm:pt modelId="{37D29528-C009-489E-B778-5EBE0DE34C35}" type="pres">
      <dgm:prSet presAssocID="{9CF1A01E-3D79-48A3-B0AC-A9665058009E}" presName="Name0" presStyleCnt="0">
        <dgm:presLayoutVars>
          <dgm:dir/>
          <dgm:resizeHandles/>
        </dgm:presLayoutVars>
      </dgm:prSet>
      <dgm:spPr/>
    </dgm:pt>
    <dgm:pt modelId="{42228F4E-B1D7-42AD-816C-9F2BCD2EBEDE}" type="pres">
      <dgm:prSet presAssocID="{F8E0F772-68D0-417D-8819-A91FB8B255F2}" presName="compNode" presStyleCnt="0"/>
      <dgm:spPr/>
    </dgm:pt>
    <dgm:pt modelId="{4F11F7B9-432C-42D4-BF28-8DD59AFFCD52}" type="pres">
      <dgm:prSet presAssocID="{F8E0F772-68D0-417D-8819-A91FB8B255F2}" presName="dummyConnPt" presStyleCnt="0"/>
      <dgm:spPr/>
    </dgm:pt>
    <dgm:pt modelId="{BBEF3109-92C1-472A-BA9B-ED2509DF46C2}" type="pres">
      <dgm:prSet presAssocID="{F8E0F772-68D0-417D-8819-A91FB8B255F2}" presName="node" presStyleLbl="node1" presStyleIdx="0" presStyleCnt="9">
        <dgm:presLayoutVars>
          <dgm:bulletEnabled val="1"/>
        </dgm:presLayoutVars>
      </dgm:prSet>
      <dgm:spPr/>
    </dgm:pt>
    <dgm:pt modelId="{B7786CAC-4C8F-4B44-A5CC-8C034FCCC79C}" type="pres">
      <dgm:prSet presAssocID="{42200776-CBD7-4CC4-9AC4-A2DE038D96FE}" presName="sibTrans" presStyleLbl="bgSibTrans2D1" presStyleIdx="0" presStyleCnt="8"/>
      <dgm:spPr/>
    </dgm:pt>
    <dgm:pt modelId="{281EE761-46CE-4757-BA08-E897D1143259}" type="pres">
      <dgm:prSet presAssocID="{71981DEE-C39C-4491-AFFC-864A2690EF2B}" presName="compNode" presStyleCnt="0"/>
      <dgm:spPr/>
    </dgm:pt>
    <dgm:pt modelId="{1EF7C2EB-82B4-4E6F-BC27-1BEA8CBE52E2}" type="pres">
      <dgm:prSet presAssocID="{71981DEE-C39C-4491-AFFC-864A2690EF2B}" presName="dummyConnPt" presStyleCnt="0"/>
      <dgm:spPr/>
    </dgm:pt>
    <dgm:pt modelId="{317665DA-4999-4B64-AE62-CE23F928A26B}" type="pres">
      <dgm:prSet presAssocID="{71981DEE-C39C-4491-AFFC-864A2690EF2B}" presName="node" presStyleLbl="node1" presStyleIdx="1" presStyleCnt="9">
        <dgm:presLayoutVars>
          <dgm:bulletEnabled val="1"/>
        </dgm:presLayoutVars>
      </dgm:prSet>
      <dgm:spPr/>
    </dgm:pt>
    <dgm:pt modelId="{A11007FD-C6FC-49AF-BE6D-6132C985A467}" type="pres">
      <dgm:prSet presAssocID="{DE7D4B9B-B0E4-445B-93CA-A56CC75C5A2E}" presName="sibTrans" presStyleLbl="bgSibTrans2D1" presStyleIdx="1" presStyleCnt="8"/>
      <dgm:spPr/>
    </dgm:pt>
    <dgm:pt modelId="{C69EA649-B998-42FD-8BC7-CE8000CBB179}" type="pres">
      <dgm:prSet presAssocID="{B930C178-EBB0-4D20-9B14-A2BA24FB702C}" presName="compNode" presStyleCnt="0"/>
      <dgm:spPr/>
    </dgm:pt>
    <dgm:pt modelId="{729E20F7-887A-4EFC-82D3-FA94DF725AEC}" type="pres">
      <dgm:prSet presAssocID="{B930C178-EBB0-4D20-9B14-A2BA24FB702C}" presName="dummyConnPt" presStyleCnt="0"/>
      <dgm:spPr/>
    </dgm:pt>
    <dgm:pt modelId="{202DC4EC-D662-4F30-A7F3-9B6255169551}" type="pres">
      <dgm:prSet presAssocID="{B930C178-EBB0-4D20-9B14-A2BA24FB702C}" presName="node" presStyleLbl="node1" presStyleIdx="2" presStyleCnt="9">
        <dgm:presLayoutVars>
          <dgm:bulletEnabled val="1"/>
        </dgm:presLayoutVars>
      </dgm:prSet>
      <dgm:spPr/>
    </dgm:pt>
    <dgm:pt modelId="{2F0C2E5E-681B-49D9-B9C8-64F2E1DCDB02}" type="pres">
      <dgm:prSet presAssocID="{D9A7BB59-09F5-4FFA-B0EF-0305234D363E}" presName="sibTrans" presStyleLbl="bgSibTrans2D1" presStyleIdx="2" presStyleCnt="8"/>
      <dgm:spPr/>
    </dgm:pt>
    <dgm:pt modelId="{656FEE43-3D5E-4A8F-B690-D42978378ED5}" type="pres">
      <dgm:prSet presAssocID="{B090894F-EF12-4636-BA79-E7372C181F06}" presName="compNode" presStyleCnt="0"/>
      <dgm:spPr/>
    </dgm:pt>
    <dgm:pt modelId="{C797A581-95C3-48CE-90B2-BFE181A7471C}" type="pres">
      <dgm:prSet presAssocID="{B090894F-EF12-4636-BA79-E7372C181F06}" presName="dummyConnPt" presStyleCnt="0"/>
      <dgm:spPr/>
    </dgm:pt>
    <dgm:pt modelId="{10DEA8B2-E92C-4A3F-988E-F3121BD7E8D4}" type="pres">
      <dgm:prSet presAssocID="{B090894F-EF12-4636-BA79-E7372C181F06}" presName="node" presStyleLbl="node1" presStyleIdx="3" presStyleCnt="9">
        <dgm:presLayoutVars>
          <dgm:bulletEnabled val="1"/>
        </dgm:presLayoutVars>
      </dgm:prSet>
      <dgm:spPr/>
    </dgm:pt>
    <dgm:pt modelId="{96F4BE56-0B95-4D46-8D88-A063266B9B8C}" type="pres">
      <dgm:prSet presAssocID="{2D0A80D4-A74B-47FF-811D-5E7060557411}" presName="sibTrans" presStyleLbl="bgSibTrans2D1" presStyleIdx="3" presStyleCnt="8"/>
      <dgm:spPr/>
    </dgm:pt>
    <dgm:pt modelId="{E3F16F04-7E68-477D-9315-6A9DE052EDB9}" type="pres">
      <dgm:prSet presAssocID="{21F8CD62-4616-4657-B778-B0016DCA77B6}" presName="compNode" presStyleCnt="0"/>
      <dgm:spPr/>
    </dgm:pt>
    <dgm:pt modelId="{C13138AE-2DE3-495F-88DE-407F8B79493D}" type="pres">
      <dgm:prSet presAssocID="{21F8CD62-4616-4657-B778-B0016DCA77B6}" presName="dummyConnPt" presStyleCnt="0"/>
      <dgm:spPr/>
    </dgm:pt>
    <dgm:pt modelId="{3D6A5615-2FCE-48C2-97D8-4E1EEEEED28D}" type="pres">
      <dgm:prSet presAssocID="{21F8CD62-4616-4657-B778-B0016DCA77B6}" presName="node" presStyleLbl="node1" presStyleIdx="4" presStyleCnt="9">
        <dgm:presLayoutVars>
          <dgm:bulletEnabled val="1"/>
        </dgm:presLayoutVars>
      </dgm:prSet>
      <dgm:spPr/>
    </dgm:pt>
    <dgm:pt modelId="{AF470BB1-70C3-4097-ABA4-793D407A13E5}" type="pres">
      <dgm:prSet presAssocID="{98E6DE62-6E2F-4DA3-A3FC-9F769DBE9940}" presName="sibTrans" presStyleLbl="bgSibTrans2D1" presStyleIdx="4" presStyleCnt="8"/>
      <dgm:spPr/>
    </dgm:pt>
    <dgm:pt modelId="{47E6E7AA-5E71-4FCE-8F5B-742181896DF5}" type="pres">
      <dgm:prSet presAssocID="{AE148440-5077-478A-B024-48A277B89FB7}" presName="compNode" presStyleCnt="0"/>
      <dgm:spPr/>
    </dgm:pt>
    <dgm:pt modelId="{F401CD71-9DBB-46EA-AA3B-DE8EB91CA42A}" type="pres">
      <dgm:prSet presAssocID="{AE148440-5077-478A-B024-48A277B89FB7}" presName="dummyConnPt" presStyleCnt="0"/>
      <dgm:spPr/>
    </dgm:pt>
    <dgm:pt modelId="{FF710929-9AFD-4ACE-A7E5-DB5BA9E9A287}" type="pres">
      <dgm:prSet presAssocID="{AE148440-5077-478A-B024-48A277B89FB7}" presName="node" presStyleLbl="node1" presStyleIdx="5" presStyleCnt="9">
        <dgm:presLayoutVars>
          <dgm:bulletEnabled val="1"/>
        </dgm:presLayoutVars>
      </dgm:prSet>
      <dgm:spPr/>
    </dgm:pt>
    <dgm:pt modelId="{F82134A9-E294-4F3B-BC1B-6645BFA4AC07}" type="pres">
      <dgm:prSet presAssocID="{E61393A1-6BBE-424A-B673-2ACECE7099EC}" presName="sibTrans" presStyleLbl="bgSibTrans2D1" presStyleIdx="5" presStyleCnt="8"/>
      <dgm:spPr/>
    </dgm:pt>
    <dgm:pt modelId="{EB40038D-CFFE-48CC-8E8C-7E1C38C9C06E}" type="pres">
      <dgm:prSet presAssocID="{C7DCE51B-B4B1-4F02-82C6-6513108A66BB}" presName="compNode" presStyleCnt="0"/>
      <dgm:spPr/>
    </dgm:pt>
    <dgm:pt modelId="{C23F36B2-01B3-45F3-B0A2-03356252C674}" type="pres">
      <dgm:prSet presAssocID="{C7DCE51B-B4B1-4F02-82C6-6513108A66BB}" presName="dummyConnPt" presStyleCnt="0"/>
      <dgm:spPr/>
    </dgm:pt>
    <dgm:pt modelId="{6B5BFECB-99EA-4938-B9E7-5794C80CAFB8}" type="pres">
      <dgm:prSet presAssocID="{C7DCE51B-B4B1-4F02-82C6-6513108A66BB}" presName="node" presStyleLbl="node1" presStyleIdx="6" presStyleCnt="9">
        <dgm:presLayoutVars>
          <dgm:bulletEnabled val="1"/>
        </dgm:presLayoutVars>
      </dgm:prSet>
      <dgm:spPr/>
    </dgm:pt>
    <dgm:pt modelId="{24DA4141-5BE1-4107-B670-65BEADF4F3FC}" type="pres">
      <dgm:prSet presAssocID="{8C2F9A84-6EFA-40DB-9281-03C7E243E707}" presName="sibTrans" presStyleLbl="bgSibTrans2D1" presStyleIdx="6" presStyleCnt="8"/>
      <dgm:spPr/>
    </dgm:pt>
    <dgm:pt modelId="{A23E118E-01BD-4BB8-94F5-E99D52882DFF}" type="pres">
      <dgm:prSet presAssocID="{394949EF-3B07-4DC7-A77D-221609C2DBE6}" presName="compNode" presStyleCnt="0"/>
      <dgm:spPr/>
    </dgm:pt>
    <dgm:pt modelId="{56E54E47-C4E6-4C99-AE29-BF5506CEF1E4}" type="pres">
      <dgm:prSet presAssocID="{394949EF-3B07-4DC7-A77D-221609C2DBE6}" presName="dummyConnPt" presStyleCnt="0"/>
      <dgm:spPr/>
    </dgm:pt>
    <dgm:pt modelId="{CFD94ED6-0797-47DB-BCAF-A57D9D75602B}" type="pres">
      <dgm:prSet presAssocID="{394949EF-3B07-4DC7-A77D-221609C2DBE6}" presName="node" presStyleLbl="node1" presStyleIdx="7" presStyleCnt="9">
        <dgm:presLayoutVars>
          <dgm:bulletEnabled val="1"/>
        </dgm:presLayoutVars>
      </dgm:prSet>
      <dgm:spPr/>
    </dgm:pt>
    <dgm:pt modelId="{38D22932-6AB4-42F1-89DE-4BA146D411B7}" type="pres">
      <dgm:prSet presAssocID="{82D7064B-7856-4686-BBB9-212787CAEBA8}" presName="sibTrans" presStyleLbl="bgSibTrans2D1" presStyleIdx="7" presStyleCnt="8"/>
      <dgm:spPr/>
    </dgm:pt>
    <dgm:pt modelId="{B1545C6A-AD61-48BA-9770-F96DFF402CD2}" type="pres">
      <dgm:prSet presAssocID="{32DCC1B1-1D2A-4223-89E2-02BDAC4F45FE}" presName="compNode" presStyleCnt="0"/>
      <dgm:spPr/>
    </dgm:pt>
    <dgm:pt modelId="{AB633F96-9857-4899-8AD9-6292D52454DA}" type="pres">
      <dgm:prSet presAssocID="{32DCC1B1-1D2A-4223-89E2-02BDAC4F45FE}" presName="dummyConnPt" presStyleCnt="0"/>
      <dgm:spPr/>
    </dgm:pt>
    <dgm:pt modelId="{58EDBF21-85A0-4A9C-B97A-BA7B760A9742}" type="pres">
      <dgm:prSet presAssocID="{32DCC1B1-1D2A-4223-89E2-02BDAC4F45FE}" presName="node" presStyleLbl="node1" presStyleIdx="8" presStyleCnt="9">
        <dgm:presLayoutVars>
          <dgm:bulletEnabled val="1"/>
        </dgm:presLayoutVars>
      </dgm:prSet>
      <dgm:spPr/>
    </dgm:pt>
  </dgm:ptLst>
  <dgm:cxnLst>
    <dgm:cxn modelId="{9D6AF40A-DB25-42CA-94B3-2D54D0E6EC1B}" type="presOf" srcId="{9CF1A01E-3D79-48A3-B0AC-A9665058009E}" destId="{37D29528-C009-489E-B778-5EBE0DE34C35}" srcOrd="0" destOrd="0" presId="urn:microsoft.com/office/officeart/2005/8/layout/bProcess4"/>
    <dgm:cxn modelId="{439E9816-B900-443E-AED7-F6347FF7CCA7}" type="presOf" srcId="{C7DCE51B-B4B1-4F02-82C6-6513108A66BB}" destId="{6B5BFECB-99EA-4938-B9E7-5794C80CAFB8}" srcOrd="0" destOrd="0" presId="urn:microsoft.com/office/officeart/2005/8/layout/bProcess4"/>
    <dgm:cxn modelId="{3E84A734-2825-456F-99B8-89A201BB7799}" type="presOf" srcId="{2D0A80D4-A74B-47FF-811D-5E7060557411}" destId="{96F4BE56-0B95-4D46-8D88-A063266B9B8C}" srcOrd="0" destOrd="0" presId="urn:microsoft.com/office/officeart/2005/8/layout/bProcess4"/>
    <dgm:cxn modelId="{6DF87237-957E-40C9-B014-39E99713B4D0}" srcId="{9CF1A01E-3D79-48A3-B0AC-A9665058009E}" destId="{B090894F-EF12-4636-BA79-E7372C181F06}" srcOrd="3" destOrd="0" parTransId="{BF36926E-07C0-4F92-A68C-1153218BFB0A}" sibTransId="{2D0A80D4-A74B-47FF-811D-5E7060557411}"/>
    <dgm:cxn modelId="{C7E6815B-7AB3-4D1D-BC68-60EB1B756FE7}" type="presOf" srcId="{E61393A1-6BBE-424A-B673-2ACECE7099EC}" destId="{F82134A9-E294-4F3B-BC1B-6645BFA4AC07}" srcOrd="0" destOrd="0" presId="urn:microsoft.com/office/officeart/2005/8/layout/bProcess4"/>
    <dgm:cxn modelId="{D1ECEA66-C5A8-4932-8A9E-ECFF44E6FA1F}" srcId="{9CF1A01E-3D79-48A3-B0AC-A9665058009E}" destId="{AE148440-5077-478A-B024-48A277B89FB7}" srcOrd="5" destOrd="0" parTransId="{08FFF00C-EA30-407C-9E5C-9D6E5088A5F5}" sibTransId="{E61393A1-6BBE-424A-B673-2ACECE7099EC}"/>
    <dgm:cxn modelId="{F947A06D-BD5E-44C7-AADC-4DC7EE524A1D}" type="presOf" srcId="{21F8CD62-4616-4657-B778-B0016DCA77B6}" destId="{3D6A5615-2FCE-48C2-97D8-4E1EEEEED28D}" srcOrd="0" destOrd="0" presId="urn:microsoft.com/office/officeart/2005/8/layout/bProcess4"/>
    <dgm:cxn modelId="{CB4E5A51-2269-4A5E-80E8-B22FE375021F}" type="presOf" srcId="{71981DEE-C39C-4491-AFFC-864A2690EF2B}" destId="{317665DA-4999-4B64-AE62-CE23F928A26B}" srcOrd="0" destOrd="0" presId="urn:microsoft.com/office/officeart/2005/8/layout/bProcess4"/>
    <dgm:cxn modelId="{C3123756-A36F-4526-8645-6B2E34D23744}" type="presOf" srcId="{42200776-CBD7-4CC4-9AC4-A2DE038D96FE}" destId="{B7786CAC-4C8F-4B44-A5CC-8C034FCCC79C}" srcOrd="0" destOrd="0" presId="urn:microsoft.com/office/officeart/2005/8/layout/bProcess4"/>
    <dgm:cxn modelId="{A3C9F187-E12C-408F-A396-B8A524E56197}" srcId="{9CF1A01E-3D79-48A3-B0AC-A9665058009E}" destId="{32DCC1B1-1D2A-4223-89E2-02BDAC4F45FE}" srcOrd="8" destOrd="0" parTransId="{2E3E033D-2AD6-4E14-BE5A-8C34E82BA61C}" sibTransId="{82F08041-1396-4447-BC2C-600788F6FF31}"/>
    <dgm:cxn modelId="{3533F592-D344-4D8B-9DCB-B949C7791BE3}" type="presOf" srcId="{8C2F9A84-6EFA-40DB-9281-03C7E243E707}" destId="{24DA4141-5BE1-4107-B670-65BEADF4F3FC}" srcOrd="0" destOrd="0" presId="urn:microsoft.com/office/officeart/2005/8/layout/bProcess4"/>
    <dgm:cxn modelId="{9B901E94-3937-4C08-8D88-982EDD0B1AC9}" type="presOf" srcId="{32DCC1B1-1D2A-4223-89E2-02BDAC4F45FE}" destId="{58EDBF21-85A0-4A9C-B97A-BA7B760A9742}" srcOrd="0" destOrd="0" presId="urn:microsoft.com/office/officeart/2005/8/layout/bProcess4"/>
    <dgm:cxn modelId="{EA131898-A889-49C6-B038-FFEAD89A4C99}" srcId="{9CF1A01E-3D79-48A3-B0AC-A9665058009E}" destId="{F8E0F772-68D0-417D-8819-A91FB8B255F2}" srcOrd="0" destOrd="0" parTransId="{EBAC1A82-48AC-4F6B-B443-77CCBE07CE01}" sibTransId="{42200776-CBD7-4CC4-9AC4-A2DE038D96FE}"/>
    <dgm:cxn modelId="{A84354B1-E19B-4D8C-BF32-4578C340FCA2}" type="presOf" srcId="{B930C178-EBB0-4D20-9B14-A2BA24FB702C}" destId="{202DC4EC-D662-4F30-A7F3-9B6255169551}" srcOrd="0" destOrd="0" presId="urn:microsoft.com/office/officeart/2005/8/layout/bProcess4"/>
    <dgm:cxn modelId="{53E4C2B2-A2C7-4A63-9D32-F3E004CE0792}" srcId="{9CF1A01E-3D79-48A3-B0AC-A9665058009E}" destId="{394949EF-3B07-4DC7-A77D-221609C2DBE6}" srcOrd="7" destOrd="0" parTransId="{334B6695-F32A-43FE-9484-6C75D9D82AB2}" sibTransId="{82D7064B-7856-4686-BBB9-212787CAEBA8}"/>
    <dgm:cxn modelId="{BDE9D2B9-94EF-4B62-B065-F8D941DF077A}" type="presOf" srcId="{DE7D4B9B-B0E4-445B-93CA-A56CC75C5A2E}" destId="{A11007FD-C6FC-49AF-BE6D-6132C985A467}" srcOrd="0" destOrd="0" presId="urn:microsoft.com/office/officeart/2005/8/layout/bProcess4"/>
    <dgm:cxn modelId="{72E3B0C0-9E65-4A5B-A440-61CBD1F7FF0C}" type="presOf" srcId="{98E6DE62-6E2F-4DA3-A3FC-9F769DBE9940}" destId="{AF470BB1-70C3-4097-ABA4-793D407A13E5}" srcOrd="0" destOrd="0" presId="urn:microsoft.com/office/officeart/2005/8/layout/bProcess4"/>
    <dgm:cxn modelId="{285905C5-0252-4956-B109-0C58955B7702}" type="presOf" srcId="{AE148440-5077-478A-B024-48A277B89FB7}" destId="{FF710929-9AFD-4ACE-A7E5-DB5BA9E9A287}" srcOrd="0" destOrd="0" presId="urn:microsoft.com/office/officeart/2005/8/layout/bProcess4"/>
    <dgm:cxn modelId="{0354BBC8-C771-4C01-A01B-EEFAB3762847}" type="presOf" srcId="{F8E0F772-68D0-417D-8819-A91FB8B255F2}" destId="{BBEF3109-92C1-472A-BA9B-ED2509DF46C2}" srcOrd="0" destOrd="0" presId="urn:microsoft.com/office/officeart/2005/8/layout/bProcess4"/>
    <dgm:cxn modelId="{091331E2-0718-4AC9-B299-F169A6F7D863}" type="presOf" srcId="{B090894F-EF12-4636-BA79-E7372C181F06}" destId="{10DEA8B2-E92C-4A3F-988E-F3121BD7E8D4}" srcOrd="0" destOrd="0" presId="urn:microsoft.com/office/officeart/2005/8/layout/bProcess4"/>
    <dgm:cxn modelId="{A42565E5-4760-46F1-A889-04462494F65C}" srcId="{9CF1A01E-3D79-48A3-B0AC-A9665058009E}" destId="{21F8CD62-4616-4657-B778-B0016DCA77B6}" srcOrd="4" destOrd="0" parTransId="{7A49B2A2-E243-44C9-905A-58F4EC6BBC08}" sibTransId="{98E6DE62-6E2F-4DA3-A3FC-9F769DBE9940}"/>
    <dgm:cxn modelId="{317991F2-8B93-4255-BF5D-B019402B709D}" type="presOf" srcId="{82D7064B-7856-4686-BBB9-212787CAEBA8}" destId="{38D22932-6AB4-42F1-89DE-4BA146D411B7}" srcOrd="0" destOrd="0" presId="urn:microsoft.com/office/officeart/2005/8/layout/bProcess4"/>
    <dgm:cxn modelId="{2B0FE8F8-6D06-4696-9D92-FED6B780CA93}" type="presOf" srcId="{394949EF-3B07-4DC7-A77D-221609C2DBE6}" destId="{CFD94ED6-0797-47DB-BCAF-A57D9D75602B}" srcOrd="0" destOrd="0" presId="urn:microsoft.com/office/officeart/2005/8/layout/bProcess4"/>
    <dgm:cxn modelId="{DEF08FFA-719F-4A79-9E00-F29C506F6E10}" srcId="{9CF1A01E-3D79-48A3-B0AC-A9665058009E}" destId="{C7DCE51B-B4B1-4F02-82C6-6513108A66BB}" srcOrd="6" destOrd="0" parTransId="{22FCAEE9-62EF-48EA-B527-0FB4A75BCF34}" sibTransId="{8C2F9A84-6EFA-40DB-9281-03C7E243E707}"/>
    <dgm:cxn modelId="{AF18AEFA-75BE-4583-9B13-D2FCEEE1B30B}" type="presOf" srcId="{D9A7BB59-09F5-4FFA-B0EF-0305234D363E}" destId="{2F0C2E5E-681B-49D9-B9C8-64F2E1DCDB02}" srcOrd="0" destOrd="0" presId="urn:microsoft.com/office/officeart/2005/8/layout/bProcess4"/>
    <dgm:cxn modelId="{315AAEFE-6ED5-4C62-A55A-374A8E2B6E06}" srcId="{9CF1A01E-3D79-48A3-B0AC-A9665058009E}" destId="{71981DEE-C39C-4491-AFFC-864A2690EF2B}" srcOrd="1" destOrd="0" parTransId="{3739551B-42AA-4FE8-8B33-D1518C3D4FF8}" sibTransId="{DE7D4B9B-B0E4-445B-93CA-A56CC75C5A2E}"/>
    <dgm:cxn modelId="{AB3AE3FF-ABDB-45C2-B1D5-39FD25B52D54}" srcId="{9CF1A01E-3D79-48A3-B0AC-A9665058009E}" destId="{B930C178-EBB0-4D20-9B14-A2BA24FB702C}" srcOrd="2" destOrd="0" parTransId="{BBB55898-DBF4-4109-888A-F96F7E76FBD3}" sibTransId="{D9A7BB59-09F5-4FFA-B0EF-0305234D363E}"/>
    <dgm:cxn modelId="{FA57B874-2633-40F5-A9A7-62910BE1651F}" type="presParOf" srcId="{37D29528-C009-489E-B778-5EBE0DE34C35}" destId="{42228F4E-B1D7-42AD-816C-9F2BCD2EBEDE}" srcOrd="0" destOrd="0" presId="urn:microsoft.com/office/officeart/2005/8/layout/bProcess4"/>
    <dgm:cxn modelId="{C2FAB42D-F6E5-45B5-974B-8B3F3F1AF9D1}" type="presParOf" srcId="{42228F4E-B1D7-42AD-816C-9F2BCD2EBEDE}" destId="{4F11F7B9-432C-42D4-BF28-8DD59AFFCD52}" srcOrd="0" destOrd="0" presId="urn:microsoft.com/office/officeart/2005/8/layout/bProcess4"/>
    <dgm:cxn modelId="{47FF4FDC-C4BA-445A-9A8A-81FEA52ACBB4}" type="presParOf" srcId="{42228F4E-B1D7-42AD-816C-9F2BCD2EBEDE}" destId="{BBEF3109-92C1-472A-BA9B-ED2509DF46C2}" srcOrd="1" destOrd="0" presId="urn:microsoft.com/office/officeart/2005/8/layout/bProcess4"/>
    <dgm:cxn modelId="{88D2021F-918C-4F9E-BFD4-982DCE4043E4}" type="presParOf" srcId="{37D29528-C009-489E-B778-5EBE0DE34C35}" destId="{B7786CAC-4C8F-4B44-A5CC-8C034FCCC79C}" srcOrd="1" destOrd="0" presId="urn:microsoft.com/office/officeart/2005/8/layout/bProcess4"/>
    <dgm:cxn modelId="{1BD82F6E-8143-499F-AF4E-9E816964C7FB}" type="presParOf" srcId="{37D29528-C009-489E-B778-5EBE0DE34C35}" destId="{281EE761-46CE-4757-BA08-E897D1143259}" srcOrd="2" destOrd="0" presId="urn:microsoft.com/office/officeart/2005/8/layout/bProcess4"/>
    <dgm:cxn modelId="{75D5B855-E9F0-466E-ADE2-1EC21B8D4683}" type="presParOf" srcId="{281EE761-46CE-4757-BA08-E897D1143259}" destId="{1EF7C2EB-82B4-4E6F-BC27-1BEA8CBE52E2}" srcOrd="0" destOrd="0" presId="urn:microsoft.com/office/officeart/2005/8/layout/bProcess4"/>
    <dgm:cxn modelId="{21B3EB78-C4B8-4288-B4F0-DD9454998784}" type="presParOf" srcId="{281EE761-46CE-4757-BA08-E897D1143259}" destId="{317665DA-4999-4B64-AE62-CE23F928A26B}" srcOrd="1" destOrd="0" presId="urn:microsoft.com/office/officeart/2005/8/layout/bProcess4"/>
    <dgm:cxn modelId="{2F6351FA-655D-4EE5-99F5-36A847C88A0C}" type="presParOf" srcId="{37D29528-C009-489E-B778-5EBE0DE34C35}" destId="{A11007FD-C6FC-49AF-BE6D-6132C985A467}" srcOrd="3" destOrd="0" presId="urn:microsoft.com/office/officeart/2005/8/layout/bProcess4"/>
    <dgm:cxn modelId="{8F53748C-8332-473F-B35F-7D14B9D6DF2C}" type="presParOf" srcId="{37D29528-C009-489E-B778-5EBE0DE34C35}" destId="{C69EA649-B998-42FD-8BC7-CE8000CBB179}" srcOrd="4" destOrd="0" presId="urn:microsoft.com/office/officeart/2005/8/layout/bProcess4"/>
    <dgm:cxn modelId="{9758B4B4-9268-45F3-B8DC-7383CBAA4263}" type="presParOf" srcId="{C69EA649-B998-42FD-8BC7-CE8000CBB179}" destId="{729E20F7-887A-4EFC-82D3-FA94DF725AEC}" srcOrd="0" destOrd="0" presId="urn:microsoft.com/office/officeart/2005/8/layout/bProcess4"/>
    <dgm:cxn modelId="{7C1CF88B-7B7A-4418-9680-844CD0FA262F}" type="presParOf" srcId="{C69EA649-B998-42FD-8BC7-CE8000CBB179}" destId="{202DC4EC-D662-4F30-A7F3-9B6255169551}" srcOrd="1" destOrd="0" presId="urn:microsoft.com/office/officeart/2005/8/layout/bProcess4"/>
    <dgm:cxn modelId="{7A1BDE5D-22CB-41C6-BECB-4C948773E979}" type="presParOf" srcId="{37D29528-C009-489E-B778-5EBE0DE34C35}" destId="{2F0C2E5E-681B-49D9-B9C8-64F2E1DCDB02}" srcOrd="5" destOrd="0" presId="urn:microsoft.com/office/officeart/2005/8/layout/bProcess4"/>
    <dgm:cxn modelId="{C8EF4E5D-3CFA-4C9B-B0E1-769848BABD39}" type="presParOf" srcId="{37D29528-C009-489E-B778-5EBE0DE34C35}" destId="{656FEE43-3D5E-4A8F-B690-D42978378ED5}" srcOrd="6" destOrd="0" presId="urn:microsoft.com/office/officeart/2005/8/layout/bProcess4"/>
    <dgm:cxn modelId="{031C5854-B372-490E-ACED-51113DA0C202}" type="presParOf" srcId="{656FEE43-3D5E-4A8F-B690-D42978378ED5}" destId="{C797A581-95C3-48CE-90B2-BFE181A7471C}" srcOrd="0" destOrd="0" presId="urn:microsoft.com/office/officeart/2005/8/layout/bProcess4"/>
    <dgm:cxn modelId="{29768918-551F-4FFC-B085-3331E1C11137}" type="presParOf" srcId="{656FEE43-3D5E-4A8F-B690-D42978378ED5}" destId="{10DEA8B2-E92C-4A3F-988E-F3121BD7E8D4}" srcOrd="1" destOrd="0" presId="urn:microsoft.com/office/officeart/2005/8/layout/bProcess4"/>
    <dgm:cxn modelId="{5DD0DBB5-BEB7-4525-A1D8-0FB7E116386E}" type="presParOf" srcId="{37D29528-C009-489E-B778-5EBE0DE34C35}" destId="{96F4BE56-0B95-4D46-8D88-A063266B9B8C}" srcOrd="7" destOrd="0" presId="urn:microsoft.com/office/officeart/2005/8/layout/bProcess4"/>
    <dgm:cxn modelId="{6A125FD9-27E7-4480-AB61-2649B69D44BB}" type="presParOf" srcId="{37D29528-C009-489E-B778-5EBE0DE34C35}" destId="{E3F16F04-7E68-477D-9315-6A9DE052EDB9}" srcOrd="8" destOrd="0" presId="urn:microsoft.com/office/officeart/2005/8/layout/bProcess4"/>
    <dgm:cxn modelId="{B56D3646-4FDD-4FDE-931B-538016E475E4}" type="presParOf" srcId="{E3F16F04-7E68-477D-9315-6A9DE052EDB9}" destId="{C13138AE-2DE3-495F-88DE-407F8B79493D}" srcOrd="0" destOrd="0" presId="urn:microsoft.com/office/officeart/2005/8/layout/bProcess4"/>
    <dgm:cxn modelId="{407B7031-8A93-4662-AB61-BF2B49A3AB20}" type="presParOf" srcId="{E3F16F04-7E68-477D-9315-6A9DE052EDB9}" destId="{3D6A5615-2FCE-48C2-97D8-4E1EEEEED28D}" srcOrd="1" destOrd="0" presId="urn:microsoft.com/office/officeart/2005/8/layout/bProcess4"/>
    <dgm:cxn modelId="{E293BF1B-FC3C-4326-8F02-2BC4ACCF2EDC}" type="presParOf" srcId="{37D29528-C009-489E-B778-5EBE0DE34C35}" destId="{AF470BB1-70C3-4097-ABA4-793D407A13E5}" srcOrd="9" destOrd="0" presId="urn:microsoft.com/office/officeart/2005/8/layout/bProcess4"/>
    <dgm:cxn modelId="{458E7773-F407-42AC-BA40-91DA5A4B50EB}" type="presParOf" srcId="{37D29528-C009-489E-B778-5EBE0DE34C35}" destId="{47E6E7AA-5E71-4FCE-8F5B-742181896DF5}" srcOrd="10" destOrd="0" presId="urn:microsoft.com/office/officeart/2005/8/layout/bProcess4"/>
    <dgm:cxn modelId="{ECCBE2BA-A20E-4616-ADFF-84EBE5FF2ECA}" type="presParOf" srcId="{47E6E7AA-5E71-4FCE-8F5B-742181896DF5}" destId="{F401CD71-9DBB-46EA-AA3B-DE8EB91CA42A}" srcOrd="0" destOrd="0" presId="urn:microsoft.com/office/officeart/2005/8/layout/bProcess4"/>
    <dgm:cxn modelId="{1D2C1D41-08D8-4EDE-BE83-73330B4CC7B5}" type="presParOf" srcId="{47E6E7AA-5E71-4FCE-8F5B-742181896DF5}" destId="{FF710929-9AFD-4ACE-A7E5-DB5BA9E9A287}" srcOrd="1" destOrd="0" presId="urn:microsoft.com/office/officeart/2005/8/layout/bProcess4"/>
    <dgm:cxn modelId="{00DEFEAD-9AA0-48D7-B0B7-283FEADC9A12}" type="presParOf" srcId="{37D29528-C009-489E-B778-5EBE0DE34C35}" destId="{F82134A9-E294-4F3B-BC1B-6645BFA4AC07}" srcOrd="11" destOrd="0" presId="urn:microsoft.com/office/officeart/2005/8/layout/bProcess4"/>
    <dgm:cxn modelId="{2CA9BA99-026C-4466-8514-7D09FC71F55A}" type="presParOf" srcId="{37D29528-C009-489E-B778-5EBE0DE34C35}" destId="{EB40038D-CFFE-48CC-8E8C-7E1C38C9C06E}" srcOrd="12" destOrd="0" presId="urn:microsoft.com/office/officeart/2005/8/layout/bProcess4"/>
    <dgm:cxn modelId="{0C5398FE-7B34-468C-8F43-F141D7B4AC73}" type="presParOf" srcId="{EB40038D-CFFE-48CC-8E8C-7E1C38C9C06E}" destId="{C23F36B2-01B3-45F3-B0A2-03356252C674}" srcOrd="0" destOrd="0" presId="urn:microsoft.com/office/officeart/2005/8/layout/bProcess4"/>
    <dgm:cxn modelId="{3669A1D7-8202-4D61-B166-AC7779883391}" type="presParOf" srcId="{EB40038D-CFFE-48CC-8E8C-7E1C38C9C06E}" destId="{6B5BFECB-99EA-4938-B9E7-5794C80CAFB8}" srcOrd="1" destOrd="0" presId="urn:microsoft.com/office/officeart/2005/8/layout/bProcess4"/>
    <dgm:cxn modelId="{5B86B1C8-0CBD-4EFF-A735-FAD38C1F2731}" type="presParOf" srcId="{37D29528-C009-489E-B778-5EBE0DE34C35}" destId="{24DA4141-5BE1-4107-B670-65BEADF4F3FC}" srcOrd="13" destOrd="0" presId="urn:microsoft.com/office/officeart/2005/8/layout/bProcess4"/>
    <dgm:cxn modelId="{B99240C4-CDBF-4192-9D5F-17AC4D57F265}" type="presParOf" srcId="{37D29528-C009-489E-B778-5EBE0DE34C35}" destId="{A23E118E-01BD-4BB8-94F5-E99D52882DFF}" srcOrd="14" destOrd="0" presId="urn:microsoft.com/office/officeart/2005/8/layout/bProcess4"/>
    <dgm:cxn modelId="{C5016525-6FAC-41D0-A651-44F01A0CB6CB}" type="presParOf" srcId="{A23E118E-01BD-4BB8-94F5-E99D52882DFF}" destId="{56E54E47-C4E6-4C99-AE29-BF5506CEF1E4}" srcOrd="0" destOrd="0" presId="urn:microsoft.com/office/officeart/2005/8/layout/bProcess4"/>
    <dgm:cxn modelId="{62E6F6EC-425B-4DCE-A724-FA3C345A5EA7}" type="presParOf" srcId="{A23E118E-01BD-4BB8-94F5-E99D52882DFF}" destId="{CFD94ED6-0797-47DB-BCAF-A57D9D75602B}" srcOrd="1" destOrd="0" presId="urn:microsoft.com/office/officeart/2005/8/layout/bProcess4"/>
    <dgm:cxn modelId="{888C78B4-3A67-42D0-8292-A8D86C372FD7}" type="presParOf" srcId="{37D29528-C009-489E-B778-5EBE0DE34C35}" destId="{38D22932-6AB4-42F1-89DE-4BA146D411B7}" srcOrd="15" destOrd="0" presId="urn:microsoft.com/office/officeart/2005/8/layout/bProcess4"/>
    <dgm:cxn modelId="{749CFDAE-F30D-452B-8612-7AE6863EB109}" type="presParOf" srcId="{37D29528-C009-489E-B778-5EBE0DE34C35}" destId="{B1545C6A-AD61-48BA-9770-F96DFF402CD2}" srcOrd="16" destOrd="0" presId="urn:microsoft.com/office/officeart/2005/8/layout/bProcess4"/>
    <dgm:cxn modelId="{8F09E3FB-064A-4099-8812-5DEB9140C19C}" type="presParOf" srcId="{B1545C6A-AD61-48BA-9770-F96DFF402CD2}" destId="{AB633F96-9857-4899-8AD9-6292D52454DA}" srcOrd="0" destOrd="0" presId="urn:microsoft.com/office/officeart/2005/8/layout/bProcess4"/>
    <dgm:cxn modelId="{4813E81C-CBB2-49E2-B40F-85E6B8549334}" type="presParOf" srcId="{B1545C6A-AD61-48BA-9770-F96DFF402CD2}" destId="{58EDBF21-85A0-4A9C-B97A-BA7B760A9742}"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4A4F9DC-0FCB-40DC-A606-97AECA10F952}"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4D0F216-20A3-4161-8861-0B3B4CFA7B0C}">
      <dgm:prSet/>
      <dgm:spPr/>
      <dgm:t>
        <a:bodyPr/>
        <a:lstStyle/>
        <a:p>
          <a:pPr>
            <a:lnSpc>
              <a:spcPct val="100000"/>
            </a:lnSpc>
          </a:pPr>
          <a:r>
            <a:rPr lang="en-US"/>
            <a:t>Temple Authority </a:t>
          </a:r>
        </a:p>
      </dgm:t>
    </dgm:pt>
    <dgm:pt modelId="{AB8DD637-9801-4474-89B0-266C22335722}" type="parTrans" cxnId="{EBE99B57-2C92-4869-B0A6-919AAE51196C}">
      <dgm:prSet/>
      <dgm:spPr/>
      <dgm:t>
        <a:bodyPr/>
        <a:lstStyle/>
        <a:p>
          <a:endParaRPr lang="en-US"/>
        </a:p>
      </dgm:t>
    </dgm:pt>
    <dgm:pt modelId="{FF28FC10-9F86-4095-AA87-6B4CEFA54342}" type="sibTrans" cxnId="{EBE99B57-2C92-4869-B0A6-919AAE51196C}">
      <dgm:prSet/>
      <dgm:spPr/>
      <dgm:t>
        <a:bodyPr/>
        <a:lstStyle/>
        <a:p>
          <a:pPr>
            <a:lnSpc>
              <a:spcPct val="100000"/>
            </a:lnSpc>
          </a:pPr>
          <a:endParaRPr lang="en-US"/>
        </a:p>
      </dgm:t>
    </dgm:pt>
    <dgm:pt modelId="{C160E5E1-DE0D-40A6-95DF-59CF18E7ED3E}">
      <dgm:prSet/>
      <dgm:spPr/>
      <dgm:t>
        <a:bodyPr/>
        <a:lstStyle/>
        <a:p>
          <a:pPr>
            <a:lnSpc>
              <a:spcPct val="100000"/>
            </a:lnSpc>
          </a:pPr>
          <a:r>
            <a:rPr lang="en-US"/>
            <a:t>Government Bodies </a:t>
          </a:r>
        </a:p>
      </dgm:t>
    </dgm:pt>
    <dgm:pt modelId="{64E3550F-1D6A-4B4F-B24D-0E4436B111B6}" type="parTrans" cxnId="{7B494AB3-07C3-4BB6-AEC3-9C7A8293856A}">
      <dgm:prSet/>
      <dgm:spPr/>
      <dgm:t>
        <a:bodyPr/>
        <a:lstStyle/>
        <a:p>
          <a:endParaRPr lang="en-US"/>
        </a:p>
      </dgm:t>
    </dgm:pt>
    <dgm:pt modelId="{1DAB2C20-72FF-4C05-ADC4-21E14E97B949}" type="sibTrans" cxnId="{7B494AB3-07C3-4BB6-AEC3-9C7A8293856A}">
      <dgm:prSet/>
      <dgm:spPr/>
      <dgm:t>
        <a:bodyPr/>
        <a:lstStyle/>
        <a:p>
          <a:pPr>
            <a:lnSpc>
              <a:spcPct val="100000"/>
            </a:lnSpc>
          </a:pPr>
          <a:endParaRPr lang="en-US"/>
        </a:p>
      </dgm:t>
    </dgm:pt>
    <dgm:pt modelId="{69255FA1-A480-40D7-902D-BEB545B0318C}">
      <dgm:prSet/>
      <dgm:spPr/>
      <dgm:t>
        <a:bodyPr/>
        <a:lstStyle/>
        <a:p>
          <a:pPr>
            <a:lnSpc>
              <a:spcPct val="100000"/>
            </a:lnSpc>
          </a:pPr>
          <a:r>
            <a:rPr lang="en-US"/>
            <a:t>Farmers </a:t>
          </a:r>
        </a:p>
      </dgm:t>
    </dgm:pt>
    <dgm:pt modelId="{9201B51D-3871-47C9-8866-EC89D7C17CB4}" type="parTrans" cxnId="{C3F90296-B06F-43D6-A83B-5588EDABF9BF}">
      <dgm:prSet/>
      <dgm:spPr/>
      <dgm:t>
        <a:bodyPr/>
        <a:lstStyle/>
        <a:p>
          <a:endParaRPr lang="en-US"/>
        </a:p>
      </dgm:t>
    </dgm:pt>
    <dgm:pt modelId="{067DEEFF-3E95-4D4B-9FF2-CD4127CF0567}" type="sibTrans" cxnId="{C3F90296-B06F-43D6-A83B-5588EDABF9BF}">
      <dgm:prSet/>
      <dgm:spPr/>
      <dgm:t>
        <a:bodyPr/>
        <a:lstStyle/>
        <a:p>
          <a:pPr>
            <a:lnSpc>
              <a:spcPct val="100000"/>
            </a:lnSpc>
          </a:pPr>
          <a:endParaRPr lang="en-US"/>
        </a:p>
      </dgm:t>
    </dgm:pt>
    <dgm:pt modelId="{CC636B8E-EF09-4E26-BCB1-5FC7714E2666}">
      <dgm:prSet/>
      <dgm:spPr/>
      <dgm:t>
        <a:bodyPr/>
        <a:lstStyle/>
        <a:p>
          <a:pPr>
            <a:lnSpc>
              <a:spcPct val="100000"/>
            </a:lnSpc>
          </a:pPr>
          <a:r>
            <a:rPr lang="en-US"/>
            <a:t>Social Media </a:t>
          </a:r>
        </a:p>
      </dgm:t>
    </dgm:pt>
    <dgm:pt modelId="{12AFB15B-799B-43E3-9ADE-18CEAFC602A7}" type="parTrans" cxnId="{383C7B2C-8E8C-496D-BD3F-D46AF6802139}">
      <dgm:prSet/>
      <dgm:spPr/>
      <dgm:t>
        <a:bodyPr/>
        <a:lstStyle/>
        <a:p>
          <a:endParaRPr lang="en-US"/>
        </a:p>
      </dgm:t>
    </dgm:pt>
    <dgm:pt modelId="{77DB473E-5B0B-4611-A244-469FDAD95266}" type="sibTrans" cxnId="{383C7B2C-8E8C-496D-BD3F-D46AF6802139}">
      <dgm:prSet/>
      <dgm:spPr/>
      <dgm:t>
        <a:bodyPr/>
        <a:lstStyle/>
        <a:p>
          <a:pPr>
            <a:lnSpc>
              <a:spcPct val="100000"/>
            </a:lnSpc>
          </a:pPr>
          <a:endParaRPr lang="en-US"/>
        </a:p>
      </dgm:t>
    </dgm:pt>
    <dgm:pt modelId="{0A26C6C7-1B99-498A-BED5-92D138A66DAA}">
      <dgm:prSet/>
      <dgm:spPr/>
      <dgm:t>
        <a:bodyPr/>
        <a:lstStyle/>
        <a:p>
          <a:pPr>
            <a:lnSpc>
              <a:spcPct val="100000"/>
            </a:lnSpc>
          </a:pPr>
          <a:r>
            <a:rPr lang="en-US"/>
            <a:t>Market (Shopkeepers, wholesalers, retailer).</a:t>
          </a:r>
        </a:p>
      </dgm:t>
    </dgm:pt>
    <dgm:pt modelId="{262CBA4D-50C9-4BC8-A4AD-FBD05382B07D}" type="parTrans" cxnId="{81C06F7D-F2FE-4FAD-9DA5-F20679411CE4}">
      <dgm:prSet/>
      <dgm:spPr/>
      <dgm:t>
        <a:bodyPr/>
        <a:lstStyle/>
        <a:p>
          <a:endParaRPr lang="en-US"/>
        </a:p>
      </dgm:t>
    </dgm:pt>
    <dgm:pt modelId="{DCC7440A-ECF5-44B1-BBEE-ED0CF7282E59}" type="sibTrans" cxnId="{81C06F7D-F2FE-4FAD-9DA5-F20679411CE4}">
      <dgm:prSet/>
      <dgm:spPr/>
      <dgm:t>
        <a:bodyPr/>
        <a:lstStyle/>
        <a:p>
          <a:pPr>
            <a:lnSpc>
              <a:spcPct val="100000"/>
            </a:lnSpc>
          </a:pPr>
          <a:endParaRPr lang="en-US"/>
        </a:p>
      </dgm:t>
    </dgm:pt>
    <dgm:pt modelId="{FEF0724D-FBEB-4D6D-AFFA-0B0F9280F01A}">
      <dgm:prSet/>
      <dgm:spPr/>
      <dgm:t>
        <a:bodyPr/>
        <a:lstStyle/>
        <a:p>
          <a:pPr>
            <a:lnSpc>
              <a:spcPct val="100000"/>
            </a:lnSpc>
          </a:pPr>
          <a:r>
            <a:rPr lang="en-US"/>
            <a:t>NGO</a:t>
          </a:r>
        </a:p>
      </dgm:t>
    </dgm:pt>
    <dgm:pt modelId="{A37AECDF-34CB-4F96-91B0-8C9C8AD13A41}" type="parTrans" cxnId="{6B5B3AE2-BEE7-4B36-846A-C46461B1902E}">
      <dgm:prSet/>
      <dgm:spPr/>
      <dgm:t>
        <a:bodyPr/>
        <a:lstStyle/>
        <a:p>
          <a:endParaRPr lang="en-US"/>
        </a:p>
      </dgm:t>
    </dgm:pt>
    <dgm:pt modelId="{99BBF907-292F-4371-A5D5-6B8E016EFA95}" type="sibTrans" cxnId="{6B5B3AE2-BEE7-4B36-846A-C46461B1902E}">
      <dgm:prSet/>
      <dgm:spPr/>
      <dgm:t>
        <a:bodyPr/>
        <a:lstStyle/>
        <a:p>
          <a:endParaRPr lang="en-US"/>
        </a:p>
      </dgm:t>
    </dgm:pt>
    <dgm:pt modelId="{A76D186A-B30E-48CC-9BF5-34D410E2CCA7}" type="pres">
      <dgm:prSet presAssocID="{94A4F9DC-0FCB-40DC-A606-97AECA10F952}" presName="root" presStyleCnt="0">
        <dgm:presLayoutVars>
          <dgm:dir/>
          <dgm:resizeHandles val="exact"/>
        </dgm:presLayoutVars>
      </dgm:prSet>
      <dgm:spPr/>
    </dgm:pt>
    <dgm:pt modelId="{8B1B4F37-794B-468A-9E80-9D936E75F0AA}" type="pres">
      <dgm:prSet presAssocID="{94A4F9DC-0FCB-40DC-A606-97AECA10F952}" presName="container" presStyleCnt="0">
        <dgm:presLayoutVars>
          <dgm:dir/>
          <dgm:resizeHandles val="exact"/>
        </dgm:presLayoutVars>
      </dgm:prSet>
      <dgm:spPr/>
    </dgm:pt>
    <dgm:pt modelId="{1E99B5B5-44E5-4878-9D4C-033AAD5FDD8A}" type="pres">
      <dgm:prSet presAssocID="{34D0F216-20A3-4161-8861-0B3B4CFA7B0C}" presName="compNode" presStyleCnt="0"/>
      <dgm:spPr/>
    </dgm:pt>
    <dgm:pt modelId="{555C085E-376D-4E93-9119-443CF2AA60DE}" type="pres">
      <dgm:prSet presAssocID="{34D0F216-20A3-4161-8861-0B3B4CFA7B0C}" presName="iconBgRect" presStyleLbl="bgShp" presStyleIdx="0" presStyleCnt="6"/>
      <dgm:spPr/>
    </dgm:pt>
    <dgm:pt modelId="{061C5AF8-E428-4587-8F42-7B1B84C37916}" type="pres">
      <dgm:prSet presAssocID="{34D0F216-20A3-4161-8861-0B3B4CFA7B0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nk"/>
        </a:ext>
      </dgm:extLst>
    </dgm:pt>
    <dgm:pt modelId="{E8775A2A-64A5-481E-8784-AEEE11B882FE}" type="pres">
      <dgm:prSet presAssocID="{34D0F216-20A3-4161-8861-0B3B4CFA7B0C}" presName="spaceRect" presStyleCnt="0"/>
      <dgm:spPr/>
    </dgm:pt>
    <dgm:pt modelId="{4943C57F-9E43-4D23-8A70-3605A59F9EFD}" type="pres">
      <dgm:prSet presAssocID="{34D0F216-20A3-4161-8861-0B3B4CFA7B0C}" presName="textRect" presStyleLbl="revTx" presStyleIdx="0" presStyleCnt="6">
        <dgm:presLayoutVars>
          <dgm:chMax val="1"/>
          <dgm:chPref val="1"/>
        </dgm:presLayoutVars>
      </dgm:prSet>
      <dgm:spPr/>
    </dgm:pt>
    <dgm:pt modelId="{C50AE577-A407-49A3-9DCD-160734F2731F}" type="pres">
      <dgm:prSet presAssocID="{FF28FC10-9F86-4095-AA87-6B4CEFA54342}" presName="sibTrans" presStyleLbl="sibTrans2D1" presStyleIdx="0" presStyleCnt="0"/>
      <dgm:spPr/>
    </dgm:pt>
    <dgm:pt modelId="{0B33F470-6B03-40EA-9936-DDE5CB64FEA5}" type="pres">
      <dgm:prSet presAssocID="{C160E5E1-DE0D-40A6-95DF-59CF18E7ED3E}" presName="compNode" presStyleCnt="0"/>
      <dgm:spPr/>
    </dgm:pt>
    <dgm:pt modelId="{0EAF6944-0498-47C0-BA2F-BDB1B65A974C}" type="pres">
      <dgm:prSet presAssocID="{C160E5E1-DE0D-40A6-95DF-59CF18E7ED3E}" presName="iconBgRect" presStyleLbl="bgShp" presStyleIdx="1" presStyleCnt="6"/>
      <dgm:spPr/>
    </dgm:pt>
    <dgm:pt modelId="{D97529B9-F7AB-40D5-AFE3-9421F03AE3B0}" type="pres">
      <dgm:prSet presAssocID="{C160E5E1-DE0D-40A6-95DF-59CF18E7ED3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urt"/>
        </a:ext>
      </dgm:extLst>
    </dgm:pt>
    <dgm:pt modelId="{6103A732-7CFD-4961-9449-6CD5134F4112}" type="pres">
      <dgm:prSet presAssocID="{C160E5E1-DE0D-40A6-95DF-59CF18E7ED3E}" presName="spaceRect" presStyleCnt="0"/>
      <dgm:spPr/>
    </dgm:pt>
    <dgm:pt modelId="{5D5AA09B-FC17-4541-9DC1-B6F3F9B23617}" type="pres">
      <dgm:prSet presAssocID="{C160E5E1-DE0D-40A6-95DF-59CF18E7ED3E}" presName="textRect" presStyleLbl="revTx" presStyleIdx="1" presStyleCnt="6">
        <dgm:presLayoutVars>
          <dgm:chMax val="1"/>
          <dgm:chPref val="1"/>
        </dgm:presLayoutVars>
      </dgm:prSet>
      <dgm:spPr/>
    </dgm:pt>
    <dgm:pt modelId="{C6AD2566-6AAF-4B28-9ABB-C97D47CC3FBC}" type="pres">
      <dgm:prSet presAssocID="{1DAB2C20-72FF-4C05-ADC4-21E14E97B949}" presName="sibTrans" presStyleLbl="sibTrans2D1" presStyleIdx="0" presStyleCnt="0"/>
      <dgm:spPr/>
    </dgm:pt>
    <dgm:pt modelId="{12D59DC7-1480-4F64-9196-3A994D578BAF}" type="pres">
      <dgm:prSet presAssocID="{69255FA1-A480-40D7-902D-BEB545B0318C}" presName="compNode" presStyleCnt="0"/>
      <dgm:spPr/>
    </dgm:pt>
    <dgm:pt modelId="{7E93C410-A869-446F-8ED2-E88525D1C9FD}" type="pres">
      <dgm:prSet presAssocID="{69255FA1-A480-40D7-902D-BEB545B0318C}" presName="iconBgRect" presStyleLbl="bgShp" presStyleIdx="2" presStyleCnt="6"/>
      <dgm:spPr/>
    </dgm:pt>
    <dgm:pt modelId="{87D69290-D2AC-461E-885B-18A15761D9C4}" type="pres">
      <dgm:prSet presAssocID="{69255FA1-A480-40D7-902D-BEB545B0318C}"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arm scene"/>
        </a:ext>
      </dgm:extLst>
    </dgm:pt>
    <dgm:pt modelId="{971E9FF4-4C24-4B2C-BB89-1D8AC05ED725}" type="pres">
      <dgm:prSet presAssocID="{69255FA1-A480-40D7-902D-BEB545B0318C}" presName="spaceRect" presStyleCnt="0"/>
      <dgm:spPr/>
    </dgm:pt>
    <dgm:pt modelId="{C038FD59-DB55-44D2-864B-D78C5D1FFC55}" type="pres">
      <dgm:prSet presAssocID="{69255FA1-A480-40D7-902D-BEB545B0318C}" presName="textRect" presStyleLbl="revTx" presStyleIdx="2" presStyleCnt="6">
        <dgm:presLayoutVars>
          <dgm:chMax val="1"/>
          <dgm:chPref val="1"/>
        </dgm:presLayoutVars>
      </dgm:prSet>
      <dgm:spPr/>
    </dgm:pt>
    <dgm:pt modelId="{B7BEBCEF-1132-44EB-95CF-BC465B264F9F}" type="pres">
      <dgm:prSet presAssocID="{067DEEFF-3E95-4D4B-9FF2-CD4127CF0567}" presName="sibTrans" presStyleLbl="sibTrans2D1" presStyleIdx="0" presStyleCnt="0"/>
      <dgm:spPr/>
    </dgm:pt>
    <dgm:pt modelId="{D824235A-0D27-48B3-8037-BB2A0C9ABA7F}" type="pres">
      <dgm:prSet presAssocID="{CC636B8E-EF09-4E26-BCB1-5FC7714E2666}" presName="compNode" presStyleCnt="0"/>
      <dgm:spPr/>
    </dgm:pt>
    <dgm:pt modelId="{0135958B-1AA5-406A-A682-1A9784EC5230}" type="pres">
      <dgm:prSet presAssocID="{CC636B8E-EF09-4E26-BCB1-5FC7714E2666}" presName="iconBgRect" presStyleLbl="bgShp" presStyleIdx="3" presStyleCnt="6"/>
      <dgm:spPr/>
    </dgm:pt>
    <dgm:pt modelId="{7C8E3C34-E2B3-4116-8288-927E1CB967B5}" type="pres">
      <dgm:prSet presAssocID="{CC636B8E-EF09-4E26-BCB1-5FC7714E266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at"/>
        </a:ext>
      </dgm:extLst>
    </dgm:pt>
    <dgm:pt modelId="{788809D4-27B4-4305-8B10-CBF731F4A8FD}" type="pres">
      <dgm:prSet presAssocID="{CC636B8E-EF09-4E26-BCB1-5FC7714E2666}" presName="spaceRect" presStyleCnt="0"/>
      <dgm:spPr/>
    </dgm:pt>
    <dgm:pt modelId="{37AB82C5-F954-45D0-97BA-D305C988CC40}" type="pres">
      <dgm:prSet presAssocID="{CC636B8E-EF09-4E26-BCB1-5FC7714E2666}" presName="textRect" presStyleLbl="revTx" presStyleIdx="3" presStyleCnt="6">
        <dgm:presLayoutVars>
          <dgm:chMax val="1"/>
          <dgm:chPref val="1"/>
        </dgm:presLayoutVars>
      </dgm:prSet>
      <dgm:spPr/>
    </dgm:pt>
    <dgm:pt modelId="{2A48F43C-48CE-4CE1-A0D8-1B57D720CD31}" type="pres">
      <dgm:prSet presAssocID="{77DB473E-5B0B-4611-A244-469FDAD95266}" presName="sibTrans" presStyleLbl="sibTrans2D1" presStyleIdx="0" presStyleCnt="0"/>
      <dgm:spPr/>
    </dgm:pt>
    <dgm:pt modelId="{A042A968-120A-4A53-A7BD-DA7341023C66}" type="pres">
      <dgm:prSet presAssocID="{0A26C6C7-1B99-498A-BED5-92D138A66DAA}" presName="compNode" presStyleCnt="0"/>
      <dgm:spPr/>
    </dgm:pt>
    <dgm:pt modelId="{023D1737-C6CA-4E77-8035-6EE457B1CC05}" type="pres">
      <dgm:prSet presAssocID="{0A26C6C7-1B99-498A-BED5-92D138A66DAA}" presName="iconBgRect" presStyleLbl="bgShp" presStyleIdx="4" presStyleCnt="6"/>
      <dgm:spPr/>
    </dgm:pt>
    <dgm:pt modelId="{69398B0C-1C22-4E07-90E7-6BC561E9E6FF}" type="pres">
      <dgm:prSet presAssocID="{0A26C6C7-1B99-498A-BED5-92D138A66DAA}"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Kiosk"/>
        </a:ext>
      </dgm:extLst>
    </dgm:pt>
    <dgm:pt modelId="{522AE322-343D-4059-9E1B-C01C38E12CDE}" type="pres">
      <dgm:prSet presAssocID="{0A26C6C7-1B99-498A-BED5-92D138A66DAA}" presName="spaceRect" presStyleCnt="0"/>
      <dgm:spPr/>
    </dgm:pt>
    <dgm:pt modelId="{BAEE2C0C-4C4E-400C-BFD1-33EC12D41515}" type="pres">
      <dgm:prSet presAssocID="{0A26C6C7-1B99-498A-BED5-92D138A66DAA}" presName="textRect" presStyleLbl="revTx" presStyleIdx="4" presStyleCnt="6">
        <dgm:presLayoutVars>
          <dgm:chMax val="1"/>
          <dgm:chPref val="1"/>
        </dgm:presLayoutVars>
      </dgm:prSet>
      <dgm:spPr/>
    </dgm:pt>
    <dgm:pt modelId="{7D953DAB-8FC6-4E6B-9B21-90C197F952B8}" type="pres">
      <dgm:prSet presAssocID="{DCC7440A-ECF5-44B1-BBEE-ED0CF7282E59}" presName="sibTrans" presStyleLbl="sibTrans2D1" presStyleIdx="0" presStyleCnt="0"/>
      <dgm:spPr/>
    </dgm:pt>
    <dgm:pt modelId="{326C4F24-7E51-45AC-B735-7497530AA290}" type="pres">
      <dgm:prSet presAssocID="{FEF0724D-FBEB-4D6D-AFFA-0B0F9280F01A}" presName="compNode" presStyleCnt="0"/>
      <dgm:spPr/>
    </dgm:pt>
    <dgm:pt modelId="{4F24895A-8763-49CE-BFE4-A59936C2357D}" type="pres">
      <dgm:prSet presAssocID="{FEF0724D-FBEB-4D6D-AFFA-0B0F9280F01A}" presName="iconBgRect" presStyleLbl="bgShp" presStyleIdx="5" presStyleCnt="6"/>
      <dgm:spPr/>
    </dgm:pt>
    <dgm:pt modelId="{E68B5F21-6DD8-4D60-9D75-BFA7CFF12D8B}" type="pres">
      <dgm:prSet presAssocID="{FEF0724D-FBEB-4D6D-AFFA-0B0F9280F01A}"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andshake"/>
        </a:ext>
      </dgm:extLst>
    </dgm:pt>
    <dgm:pt modelId="{F14E7C70-B1F8-47CC-A86D-B8115BF8C284}" type="pres">
      <dgm:prSet presAssocID="{FEF0724D-FBEB-4D6D-AFFA-0B0F9280F01A}" presName="spaceRect" presStyleCnt="0"/>
      <dgm:spPr/>
    </dgm:pt>
    <dgm:pt modelId="{756455C1-E25C-4C17-9C6E-04EF9DD539A5}" type="pres">
      <dgm:prSet presAssocID="{FEF0724D-FBEB-4D6D-AFFA-0B0F9280F01A}" presName="textRect" presStyleLbl="revTx" presStyleIdx="5" presStyleCnt="6">
        <dgm:presLayoutVars>
          <dgm:chMax val="1"/>
          <dgm:chPref val="1"/>
        </dgm:presLayoutVars>
      </dgm:prSet>
      <dgm:spPr/>
    </dgm:pt>
  </dgm:ptLst>
  <dgm:cxnLst>
    <dgm:cxn modelId="{11784529-0EC4-4435-AEF3-D8F275B666BC}" type="presOf" srcId="{94A4F9DC-0FCB-40DC-A606-97AECA10F952}" destId="{A76D186A-B30E-48CC-9BF5-34D410E2CCA7}" srcOrd="0" destOrd="0" presId="urn:microsoft.com/office/officeart/2018/2/layout/IconCircleList"/>
    <dgm:cxn modelId="{383C7B2C-8E8C-496D-BD3F-D46AF6802139}" srcId="{94A4F9DC-0FCB-40DC-A606-97AECA10F952}" destId="{CC636B8E-EF09-4E26-BCB1-5FC7714E2666}" srcOrd="3" destOrd="0" parTransId="{12AFB15B-799B-43E3-9ADE-18CEAFC602A7}" sibTransId="{77DB473E-5B0B-4611-A244-469FDAD95266}"/>
    <dgm:cxn modelId="{9A1E213A-F088-4C34-98A4-40C2B55C99EB}" type="presOf" srcId="{067DEEFF-3E95-4D4B-9FF2-CD4127CF0567}" destId="{B7BEBCEF-1132-44EB-95CF-BC465B264F9F}" srcOrd="0" destOrd="0" presId="urn:microsoft.com/office/officeart/2018/2/layout/IconCircleList"/>
    <dgm:cxn modelId="{B33CAA5D-88F9-4181-9E9B-07ABA91FF087}" type="presOf" srcId="{CC636B8E-EF09-4E26-BCB1-5FC7714E2666}" destId="{37AB82C5-F954-45D0-97BA-D305C988CC40}" srcOrd="0" destOrd="0" presId="urn:microsoft.com/office/officeart/2018/2/layout/IconCircleList"/>
    <dgm:cxn modelId="{DE561B5E-4FA5-49E2-840E-EDC7BB182144}" type="presOf" srcId="{77DB473E-5B0B-4611-A244-469FDAD95266}" destId="{2A48F43C-48CE-4CE1-A0D8-1B57D720CD31}" srcOrd="0" destOrd="0" presId="urn:microsoft.com/office/officeart/2018/2/layout/IconCircleList"/>
    <dgm:cxn modelId="{E0C31A63-D6B3-4AB8-8CEC-5F5DA351F19F}" type="presOf" srcId="{DCC7440A-ECF5-44B1-BBEE-ED0CF7282E59}" destId="{7D953DAB-8FC6-4E6B-9B21-90C197F952B8}" srcOrd="0" destOrd="0" presId="urn:microsoft.com/office/officeart/2018/2/layout/IconCircleList"/>
    <dgm:cxn modelId="{DA07576F-26A2-475F-B804-FD4815286AB5}" type="presOf" srcId="{69255FA1-A480-40D7-902D-BEB545B0318C}" destId="{C038FD59-DB55-44D2-864B-D78C5D1FFC55}" srcOrd="0" destOrd="0" presId="urn:microsoft.com/office/officeart/2018/2/layout/IconCircleList"/>
    <dgm:cxn modelId="{EBE99B57-2C92-4869-B0A6-919AAE51196C}" srcId="{94A4F9DC-0FCB-40DC-A606-97AECA10F952}" destId="{34D0F216-20A3-4161-8861-0B3B4CFA7B0C}" srcOrd="0" destOrd="0" parTransId="{AB8DD637-9801-4474-89B0-266C22335722}" sibTransId="{FF28FC10-9F86-4095-AA87-6B4CEFA54342}"/>
    <dgm:cxn modelId="{1AAA2A78-87BA-46A3-AEEE-E3861A1E85E1}" type="presOf" srcId="{1DAB2C20-72FF-4C05-ADC4-21E14E97B949}" destId="{C6AD2566-6AAF-4B28-9ABB-C97D47CC3FBC}" srcOrd="0" destOrd="0" presId="urn:microsoft.com/office/officeart/2018/2/layout/IconCircleList"/>
    <dgm:cxn modelId="{81C06F7D-F2FE-4FAD-9DA5-F20679411CE4}" srcId="{94A4F9DC-0FCB-40DC-A606-97AECA10F952}" destId="{0A26C6C7-1B99-498A-BED5-92D138A66DAA}" srcOrd="4" destOrd="0" parTransId="{262CBA4D-50C9-4BC8-A4AD-FBD05382B07D}" sibTransId="{DCC7440A-ECF5-44B1-BBEE-ED0CF7282E59}"/>
    <dgm:cxn modelId="{C3F90296-B06F-43D6-A83B-5588EDABF9BF}" srcId="{94A4F9DC-0FCB-40DC-A606-97AECA10F952}" destId="{69255FA1-A480-40D7-902D-BEB545B0318C}" srcOrd="2" destOrd="0" parTransId="{9201B51D-3871-47C9-8866-EC89D7C17CB4}" sibTransId="{067DEEFF-3E95-4D4B-9FF2-CD4127CF0567}"/>
    <dgm:cxn modelId="{B4BD4B99-496F-4624-A714-616616BE7550}" type="presOf" srcId="{FF28FC10-9F86-4095-AA87-6B4CEFA54342}" destId="{C50AE577-A407-49A3-9DCD-160734F2731F}" srcOrd="0" destOrd="0" presId="urn:microsoft.com/office/officeart/2018/2/layout/IconCircleList"/>
    <dgm:cxn modelId="{C20B22A8-8E10-4B63-9F9D-971AA57E7AE6}" type="presOf" srcId="{C160E5E1-DE0D-40A6-95DF-59CF18E7ED3E}" destId="{5D5AA09B-FC17-4541-9DC1-B6F3F9B23617}" srcOrd="0" destOrd="0" presId="urn:microsoft.com/office/officeart/2018/2/layout/IconCircleList"/>
    <dgm:cxn modelId="{7B494AB3-07C3-4BB6-AEC3-9C7A8293856A}" srcId="{94A4F9DC-0FCB-40DC-A606-97AECA10F952}" destId="{C160E5E1-DE0D-40A6-95DF-59CF18E7ED3E}" srcOrd="1" destOrd="0" parTransId="{64E3550F-1D6A-4B4F-B24D-0E4436B111B6}" sibTransId="{1DAB2C20-72FF-4C05-ADC4-21E14E97B949}"/>
    <dgm:cxn modelId="{D3AFEEBD-EE29-4FCD-8A35-16FD07F08788}" type="presOf" srcId="{0A26C6C7-1B99-498A-BED5-92D138A66DAA}" destId="{BAEE2C0C-4C4E-400C-BFD1-33EC12D41515}" srcOrd="0" destOrd="0" presId="urn:microsoft.com/office/officeart/2018/2/layout/IconCircleList"/>
    <dgm:cxn modelId="{2A3E74C0-55DC-4509-B97F-5410DF1CF898}" type="presOf" srcId="{34D0F216-20A3-4161-8861-0B3B4CFA7B0C}" destId="{4943C57F-9E43-4D23-8A70-3605A59F9EFD}" srcOrd="0" destOrd="0" presId="urn:microsoft.com/office/officeart/2018/2/layout/IconCircleList"/>
    <dgm:cxn modelId="{6B5B3AE2-BEE7-4B36-846A-C46461B1902E}" srcId="{94A4F9DC-0FCB-40DC-A606-97AECA10F952}" destId="{FEF0724D-FBEB-4D6D-AFFA-0B0F9280F01A}" srcOrd="5" destOrd="0" parTransId="{A37AECDF-34CB-4F96-91B0-8C9C8AD13A41}" sibTransId="{99BBF907-292F-4371-A5D5-6B8E016EFA95}"/>
    <dgm:cxn modelId="{89121BF8-0BF9-4FC9-AF3C-CD071974AB64}" type="presOf" srcId="{FEF0724D-FBEB-4D6D-AFFA-0B0F9280F01A}" destId="{756455C1-E25C-4C17-9C6E-04EF9DD539A5}" srcOrd="0" destOrd="0" presId="urn:microsoft.com/office/officeart/2018/2/layout/IconCircleList"/>
    <dgm:cxn modelId="{DDE0EA86-F87A-44C9-9D62-30A0360B27FA}" type="presParOf" srcId="{A76D186A-B30E-48CC-9BF5-34D410E2CCA7}" destId="{8B1B4F37-794B-468A-9E80-9D936E75F0AA}" srcOrd="0" destOrd="0" presId="urn:microsoft.com/office/officeart/2018/2/layout/IconCircleList"/>
    <dgm:cxn modelId="{6D18589D-361F-4E20-8643-3B22857A7FF2}" type="presParOf" srcId="{8B1B4F37-794B-468A-9E80-9D936E75F0AA}" destId="{1E99B5B5-44E5-4878-9D4C-033AAD5FDD8A}" srcOrd="0" destOrd="0" presId="urn:microsoft.com/office/officeart/2018/2/layout/IconCircleList"/>
    <dgm:cxn modelId="{53EF68F5-90D4-47B6-8E22-FC0013AE21B4}" type="presParOf" srcId="{1E99B5B5-44E5-4878-9D4C-033AAD5FDD8A}" destId="{555C085E-376D-4E93-9119-443CF2AA60DE}" srcOrd="0" destOrd="0" presId="urn:microsoft.com/office/officeart/2018/2/layout/IconCircleList"/>
    <dgm:cxn modelId="{CFA80348-E861-4495-8CD7-15D8E9A457A8}" type="presParOf" srcId="{1E99B5B5-44E5-4878-9D4C-033AAD5FDD8A}" destId="{061C5AF8-E428-4587-8F42-7B1B84C37916}" srcOrd="1" destOrd="0" presId="urn:microsoft.com/office/officeart/2018/2/layout/IconCircleList"/>
    <dgm:cxn modelId="{5BF4FA19-FDCE-4014-BB55-0A956CA4DE2E}" type="presParOf" srcId="{1E99B5B5-44E5-4878-9D4C-033AAD5FDD8A}" destId="{E8775A2A-64A5-481E-8784-AEEE11B882FE}" srcOrd="2" destOrd="0" presId="urn:microsoft.com/office/officeart/2018/2/layout/IconCircleList"/>
    <dgm:cxn modelId="{65ADA162-7D03-4C1D-A98C-3AC02EC13A76}" type="presParOf" srcId="{1E99B5B5-44E5-4878-9D4C-033AAD5FDD8A}" destId="{4943C57F-9E43-4D23-8A70-3605A59F9EFD}" srcOrd="3" destOrd="0" presId="urn:microsoft.com/office/officeart/2018/2/layout/IconCircleList"/>
    <dgm:cxn modelId="{6D5E6FEC-5F88-41DC-BBBB-5384FCE5E96A}" type="presParOf" srcId="{8B1B4F37-794B-468A-9E80-9D936E75F0AA}" destId="{C50AE577-A407-49A3-9DCD-160734F2731F}" srcOrd="1" destOrd="0" presId="urn:microsoft.com/office/officeart/2018/2/layout/IconCircleList"/>
    <dgm:cxn modelId="{379686FE-8A06-4DB3-A02D-ED15A85648D2}" type="presParOf" srcId="{8B1B4F37-794B-468A-9E80-9D936E75F0AA}" destId="{0B33F470-6B03-40EA-9936-DDE5CB64FEA5}" srcOrd="2" destOrd="0" presId="urn:microsoft.com/office/officeart/2018/2/layout/IconCircleList"/>
    <dgm:cxn modelId="{A4F0CCB4-F11D-4806-8D5D-78AD11B4681D}" type="presParOf" srcId="{0B33F470-6B03-40EA-9936-DDE5CB64FEA5}" destId="{0EAF6944-0498-47C0-BA2F-BDB1B65A974C}" srcOrd="0" destOrd="0" presId="urn:microsoft.com/office/officeart/2018/2/layout/IconCircleList"/>
    <dgm:cxn modelId="{0EBED803-6E05-4AEE-9E64-549BA56E445C}" type="presParOf" srcId="{0B33F470-6B03-40EA-9936-DDE5CB64FEA5}" destId="{D97529B9-F7AB-40D5-AFE3-9421F03AE3B0}" srcOrd="1" destOrd="0" presId="urn:microsoft.com/office/officeart/2018/2/layout/IconCircleList"/>
    <dgm:cxn modelId="{8A729D55-2A93-446F-B3B8-EFB8914D1E45}" type="presParOf" srcId="{0B33F470-6B03-40EA-9936-DDE5CB64FEA5}" destId="{6103A732-7CFD-4961-9449-6CD5134F4112}" srcOrd="2" destOrd="0" presId="urn:microsoft.com/office/officeart/2018/2/layout/IconCircleList"/>
    <dgm:cxn modelId="{D55D2D59-C412-4862-9087-9E527054D337}" type="presParOf" srcId="{0B33F470-6B03-40EA-9936-DDE5CB64FEA5}" destId="{5D5AA09B-FC17-4541-9DC1-B6F3F9B23617}" srcOrd="3" destOrd="0" presId="urn:microsoft.com/office/officeart/2018/2/layout/IconCircleList"/>
    <dgm:cxn modelId="{B52BB728-5CAC-48F4-AF7B-5A600A49E4F2}" type="presParOf" srcId="{8B1B4F37-794B-468A-9E80-9D936E75F0AA}" destId="{C6AD2566-6AAF-4B28-9ABB-C97D47CC3FBC}" srcOrd="3" destOrd="0" presId="urn:microsoft.com/office/officeart/2018/2/layout/IconCircleList"/>
    <dgm:cxn modelId="{4F726BF0-69A0-48E3-9C81-09EEE5698DB1}" type="presParOf" srcId="{8B1B4F37-794B-468A-9E80-9D936E75F0AA}" destId="{12D59DC7-1480-4F64-9196-3A994D578BAF}" srcOrd="4" destOrd="0" presId="urn:microsoft.com/office/officeart/2018/2/layout/IconCircleList"/>
    <dgm:cxn modelId="{011C1C9D-6943-46D6-BC59-AAE05AC6B764}" type="presParOf" srcId="{12D59DC7-1480-4F64-9196-3A994D578BAF}" destId="{7E93C410-A869-446F-8ED2-E88525D1C9FD}" srcOrd="0" destOrd="0" presId="urn:microsoft.com/office/officeart/2018/2/layout/IconCircleList"/>
    <dgm:cxn modelId="{E52BCF75-ADA0-474F-82A4-A54DD28EF3EE}" type="presParOf" srcId="{12D59DC7-1480-4F64-9196-3A994D578BAF}" destId="{87D69290-D2AC-461E-885B-18A15761D9C4}" srcOrd="1" destOrd="0" presId="urn:microsoft.com/office/officeart/2018/2/layout/IconCircleList"/>
    <dgm:cxn modelId="{18D398AA-0010-42C7-A828-460443FE508D}" type="presParOf" srcId="{12D59DC7-1480-4F64-9196-3A994D578BAF}" destId="{971E9FF4-4C24-4B2C-BB89-1D8AC05ED725}" srcOrd="2" destOrd="0" presId="urn:microsoft.com/office/officeart/2018/2/layout/IconCircleList"/>
    <dgm:cxn modelId="{9B60ACE2-AEF2-403A-A73A-4AD9EF1323D0}" type="presParOf" srcId="{12D59DC7-1480-4F64-9196-3A994D578BAF}" destId="{C038FD59-DB55-44D2-864B-D78C5D1FFC55}" srcOrd="3" destOrd="0" presId="urn:microsoft.com/office/officeart/2018/2/layout/IconCircleList"/>
    <dgm:cxn modelId="{E3AC2B3B-E7FE-4F78-A017-9F6C52C0FBAD}" type="presParOf" srcId="{8B1B4F37-794B-468A-9E80-9D936E75F0AA}" destId="{B7BEBCEF-1132-44EB-95CF-BC465B264F9F}" srcOrd="5" destOrd="0" presId="urn:microsoft.com/office/officeart/2018/2/layout/IconCircleList"/>
    <dgm:cxn modelId="{CD746251-A1AC-469D-A1EF-FA4CB4C941F2}" type="presParOf" srcId="{8B1B4F37-794B-468A-9E80-9D936E75F0AA}" destId="{D824235A-0D27-48B3-8037-BB2A0C9ABA7F}" srcOrd="6" destOrd="0" presId="urn:microsoft.com/office/officeart/2018/2/layout/IconCircleList"/>
    <dgm:cxn modelId="{53551360-199B-4F30-987E-5DB780A5C1BB}" type="presParOf" srcId="{D824235A-0D27-48B3-8037-BB2A0C9ABA7F}" destId="{0135958B-1AA5-406A-A682-1A9784EC5230}" srcOrd="0" destOrd="0" presId="urn:microsoft.com/office/officeart/2018/2/layout/IconCircleList"/>
    <dgm:cxn modelId="{AB3A6627-9EBC-4CFF-88D5-894BEE26813E}" type="presParOf" srcId="{D824235A-0D27-48B3-8037-BB2A0C9ABA7F}" destId="{7C8E3C34-E2B3-4116-8288-927E1CB967B5}" srcOrd="1" destOrd="0" presId="urn:microsoft.com/office/officeart/2018/2/layout/IconCircleList"/>
    <dgm:cxn modelId="{F3C4E122-93D2-4C95-8891-C5D4DF900459}" type="presParOf" srcId="{D824235A-0D27-48B3-8037-BB2A0C9ABA7F}" destId="{788809D4-27B4-4305-8B10-CBF731F4A8FD}" srcOrd="2" destOrd="0" presId="urn:microsoft.com/office/officeart/2018/2/layout/IconCircleList"/>
    <dgm:cxn modelId="{9BA34B83-A013-4989-9BA2-B2C9F797C51A}" type="presParOf" srcId="{D824235A-0D27-48B3-8037-BB2A0C9ABA7F}" destId="{37AB82C5-F954-45D0-97BA-D305C988CC40}" srcOrd="3" destOrd="0" presId="urn:microsoft.com/office/officeart/2018/2/layout/IconCircleList"/>
    <dgm:cxn modelId="{D56836EA-DDD1-4621-94D8-04985897C6E5}" type="presParOf" srcId="{8B1B4F37-794B-468A-9E80-9D936E75F0AA}" destId="{2A48F43C-48CE-4CE1-A0D8-1B57D720CD31}" srcOrd="7" destOrd="0" presId="urn:microsoft.com/office/officeart/2018/2/layout/IconCircleList"/>
    <dgm:cxn modelId="{651B179B-86B0-4191-96BA-4CEF98B49B59}" type="presParOf" srcId="{8B1B4F37-794B-468A-9E80-9D936E75F0AA}" destId="{A042A968-120A-4A53-A7BD-DA7341023C66}" srcOrd="8" destOrd="0" presId="urn:microsoft.com/office/officeart/2018/2/layout/IconCircleList"/>
    <dgm:cxn modelId="{C58F3BF1-B1C0-4739-82FC-ACE280D0FE7C}" type="presParOf" srcId="{A042A968-120A-4A53-A7BD-DA7341023C66}" destId="{023D1737-C6CA-4E77-8035-6EE457B1CC05}" srcOrd="0" destOrd="0" presId="urn:microsoft.com/office/officeart/2018/2/layout/IconCircleList"/>
    <dgm:cxn modelId="{31E8E52D-0DBD-403C-B20A-6E6B7390A4A1}" type="presParOf" srcId="{A042A968-120A-4A53-A7BD-DA7341023C66}" destId="{69398B0C-1C22-4E07-90E7-6BC561E9E6FF}" srcOrd="1" destOrd="0" presId="urn:microsoft.com/office/officeart/2018/2/layout/IconCircleList"/>
    <dgm:cxn modelId="{87F152A0-0605-4641-A40A-4CB7335AD91E}" type="presParOf" srcId="{A042A968-120A-4A53-A7BD-DA7341023C66}" destId="{522AE322-343D-4059-9E1B-C01C38E12CDE}" srcOrd="2" destOrd="0" presId="urn:microsoft.com/office/officeart/2018/2/layout/IconCircleList"/>
    <dgm:cxn modelId="{2DA30EBD-E6A2-4E33-B746-90E838696462}" type="presParOf" srcId="{A042A968-120A-4A53-A7BD-DA7341023C66}" destId="{BAEE2C0C-4C4E-400C-BFD1-33EC12D41515}" srcOrd="3" destOrd="0" presId="urn:microsoft.com/office/officeart/2018/2/layout/IconCircleList"/>
    <dgm:cxn modelId="{C808CBF4-8387-4179-BE98-1C04655B4E46}" type="presParOf" srcId="{8B1B4F37-794B-468A-9E80-9D936E75F0AA}" destId="{7D953DAB-8FC6-4E6B-9B21-90C197F952B8}" srcOrd="9" destOrd="0" presId="urn:microsoft.com/office/officeart/2018/2/layout/IconCircleList"/>
    <dgm:cxn modelId="{D203398C-A312-4220-B3A7-AD43B6B20D5A}" type="presParOf" srcId="{8B1B4F37-794B-468A-9E80-9D936E75F0AA}" destId="{326C4F24-7E51-45AC-B735-7497530AA290}" srcOrd="10" destOrd="0" presId="urn:microsoft.com/office/officeart/2018/2/layout/IconCircleList"/>
    <dgm:cxn modelId="{E6356110-94F1-4605-9A4A-77AAAEA15079}" type="presParOf" srcId="{326C4F24-7E51-45AC-B735-7497530AA290}" destId="{4F24895A-8763-49CE-BFE4-A59936C2357D}" srcOrd="0" destOrd="0" presId="urn:microsoft.com/office/officeart/2018/2/layout/IconCircleList"/>
    <dgm:cxn modelId="{59FC8E63-427C-46F6-8B17-D05DDE958093}" type="presParOf" srcId="{326C4F24-7E51-45AC-B735-7497530AA290}" destId="{E68B5F21-6DD8-4D60-9D75-BFA7CFF12D8B}" srcOrd="1" destOrd="0" presId="urn:microsoft.com/office/officeart/2018/2/layout/IconCircleList"/>
    <dgm:cxn modelId="{851E80B9-F925-4A0D-963B-C3BBFD689A12}" type="presParOf" srcId="{326C4F24-7E51-45AC-B735-7497530AA290}" destId="{F14E7C70-B1F8-47CC-A86D-B8115BF8C284}" srcOrd="2" destOrd="0" presId="urn:microsoft.com/office/officeart/2018/2/layout/IconCircleList"/>
    <dgm:cxn modelId="{888FCB9A-DAE4-4656-8D38-C1E5D1BC179E}" type="presParOf" srcId="{326C4F24-7E51-45AC-B735-7497530AA290}" destId="{756455C1-E25C-4C17-9C6E-04EF9DD539A5}"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DABAAB9-FF7F-4E76-B9BA-FFE51291F6AB}" type="doc">
      <dgm:prSet loTypeId="urn:microsoft.com/office/officeart/2016/7/layout/LinearArrowProcessNumbered" loCatId="process" qsTypeId="urn:microsoft.com/office/officeart/2005/8/quickstyle/simple1" qsCatId="simple" csTypeId="urn:microsoft.com/office/officeart/2005/8/colors/accent1_2" csCatId="accent1"/>
      <dgm:spPr/>
      <dgm:t>
        <a:bodyPr/>
        <a:lstStyle/>
        <a:p>
          <a:endParaRPr lang="en-US"/>
        </a:p>
      </dgm:t>
    </dgm:pt>
    <dgm:pt modelId="{3AD12192-0EDF-4193-9052-44AE6B287484}">
      <dgm:prSet/>
      <dgm:spPr/>
      <dgm:t>
        <a:bodyPr/>
        <a:lstStyle/>
        <a:p>
          <a:r>
            <a:rPr lang="en-US"/>
            <a:t>What is the current process for handling temple flowers after use?</a:t>
          </a:r>
        </a:p>
      </dgm:t>
    </dgm:pt>
    <dgm:pt modelId="{ABA75546-036B-4A9F-9491-A7D7C349F765}" type="parTrans" cxnId="{FD190006-794A-4CB9-850B-7710F9007CFB}">
      <dgm:prSet/>
      <dgm:spPr/>
      <dgm:t>
        <a:bodyPr/>
        <a:lstStyle/>
        <a:p>
          <a:endParaRPr lang="en-US"/>
        </a:p>
      </dgm:t>
    </dgm:pt>
    <dgm:pt modelId="{92ACAB48-7E32-4BFC-8F58-B57534789FC9}" type="sibTrans" cxnId="{FD190006-794A-4CB9-850B-7710F9007CFB}">
      <dgm:prSet phldrT="1"/>
      <dgm:spPr/>
      <dgm:t>
        <a:bodyPr/>
        <a:lstStyle/>
        <a:p>
          <a:r>
            <a:rPr lang="en-US"/>
            <a:t>1</a:t>
          </a:r>
        </a:p>
      </dgm:t>
    </dgm:pt>
    <dgm:pt modelId="{B3B0FFF0-186F-4DA2-92B8-0A0605324FEA}">
      <dgm:prSet/>
      <dgm:spPr/>
      <dgm:t>
        <a:bodyPr/>
        <a:lstStyle/>
        <a:p>
          <a:r>
            <a:rPr lang="en-US"/>
            <a:t>Are there any existing methods for managing flower waste?</a:t>
          </a:r>
        </a:p>
      </dgm:t>
    </dgm:pt>
    <dgm:pt modelId="{45D03872-C49C-4192-89C6-0FA42E8584E8}" type="parTrans" cxnId="{099EFB31-4272-4A15-9F96-2827107E462E}">
      <dgm:prSet/>
      <dgm:spPr/>
      <dgm:t>
        <a:bodyPr/>
        <a:lstStyle/>
        <a:p>
          <a:endParaRPr lang="en-US"/>
        </a:p>
      </dgm:t>
    </dgm:pt>
    <dgm:pt modelId="{684CB726-5887-4D99-B342-90B5C7037F2B}" type="sibTrans" cxnId="{099EFB31-4272-4A15-9F96-2827107E462E}">
      <dgm:prSet phldrT="2"/>
      <dgm:spPr/>
      <dgm:t>
        <a:bodyPr/>
        <a:lstStyle/>
        <a:p>
          <a:r>
            <a:rPr lang="en-US"/>
            <a:t>2</a:t>
          </a:r>
        </a:p>
      </dgm:t>
    </dgm:pt>
    <dgm:pt modelId="{8B2A0AF8-EA31-4D36-8CB7-3194906FFC7D}">
      <dgm:prSet/>
      <dgm:spPr/>
      <dgm:t>
        <a:bodyPr/>
        <a:lstStyle/>
        <a:p>
          <a:r>
            <a:rPr lang="en-US"/>
            <a:t>How is the flower waste currently disposed of?</a:t>
          </a:r>
        </a:p>
      </dgm:t>
    </dgm:pt>
    <dgm:pt modelId="{31A16997-9B31-4A0E-BA3B-CD1E8B23C51F}" type="parTrans" cxnId="{85A6D09A-A9AA-4C3B-9130-61C0D672DB6F}">
      <dgm:prSet/>
      <dgm:spPr/>
      <dgm:t>
        <a:bodyPr/>
        <a:lstStyle/>
        <a:p>
          <a:endParaRPr lang="en-US"/>
        </a:p>
      </dgm:t>
    </dgm:pt>
    <dgm:pt modelId="{211570B8-3D12-414F-8221-D71DEA202F00}" type="sibTrans" cxnId="{85A6D09A-A9AA-4C3B-9130-61C0D672DB6F}">
      <dgm:prSet phldrT="3"/>
      <dgm:spPr/>
      <dgm:t>
        <a:bodyPr/>
        <a:lstStyle/>
        <a:p>
          <a:r>
            <a:rPr lang="en-US"/>
            <a:t>3</a:t>
          </a:r>
        </a:p>
      </dgm:t>
    </dgm:pt>
    <dgm:pt modelId="{1326633E-7D01-4861-B7D8-F8D56F2CDEBC}">
      <dgm:prSet/>
      <dgm:spPr/>
      <dgm:t>
        <a:bodyPr/>
        <a:lstStyle/>
        <a:p>
          <a:r>
            <a:rPr lang="en-US"/>
            <a:t>Have there been any efforts to reuse or recycle these flowers?</a:t>
          </a:r>
        </a:p>
      </dgm:t>
    </dgm:pt>
    <dgm:pt modelId="{56650114-442D-4D74-AB2D-085B37810EF4}" type="parTrans" cxnId="{5178B355-ED2F-4083-9E25-C573E8077EE7}">
      <dgm:prSet/>
      <dgm:spPr/>
      <dgm:t>
        <a:bodyPr/>
        <a:lstStyle/>
        <a:p>
          <a:endParaRPr lang="en-US"/>
        </a:p>
      </dgm:t>
    </dgm:pt>
    <dgm:pt modelId="{97952770-8334-4366-8BF0-902FD0B65425}" type="sibTrans" cxnId="{5178B355-ED2F-4083-9E25-C573E8077EE7}">
      <dgm:prSet phldrT="4"/>
      <dgm:spPr/>
      <dgm:t>
        <a:bodyPr/>
        <a:lstStyle/>
        <a:p>
          <a:r>
            <a:rPr lang="en-US"/>
            <a:t>4</a:t>
          </a:r>
        </a:p>
      </dgm:t>
    </dgm:pt>
    <dgm:pt modelId="{1CF5FBE9-8192-4F27-8E08-99A6D8790659}">
      <dgm:prSet/>
      <dgm:spPr/>
      <dgm:t>
        <a:bodyPr/>
        <a:lstStyle/>
        <a:p>
          <a:r>
            <a:rPr lang="en-US"/>
            <a:t>Are there any concerns about the impact of flower waste on the environment?</a:t>
          </a:r>
        </a:p>
      </dgm:t>
    </dgm:pt>
    <dgm:pt modelId="{0ECA75F1-4E15-45CE-A4A5-FA135EBE810D}" type="parTrans" cxnId="{C34D2668-371C-44A4-AE30-3632CDC7DE1A}">
      <dgm:prSet/>
      <dgm:spPr/>
      <dgm:t>
        <a:bodyPr/>
        <a:lstStyle/>
        <a:p>
          <a:endParaRPr lang="en-US"/>
        </a:p>
      </dgm:t>
    </dgm:pt>
    <dgm:pt modelId="{D45CF61D-1CA9-4423-827C-5271DA561D64}" type="sibTrans" cxnId="{C34D2668-371C-44A4-AE30-3632CDC7DE1A}">
      <dgm:prSet phldrT="5"/>
      <dgm:spPr/>
      <dgm:t>
        <a:bodyPr/>
        <a:lstStyle/>
        <a:p>
          <a:r>
            <a:rPr lang="en-US"/>
            <a:t>5</a:t>
          </a:r>
        </a:p>
      </dgm:t>
    </dgm:pt>
    <dgm:pt modelId="{1815E1AA-C09A-4E7A-9314-79A12D42D7FA}">
      <dgm:prSet/>
      <dgm:spPr/>
      <dgm:t>
        <a:bodyPr/>
        <a:lstStyle/>
        <a:p>
          <a:r>
            <a:rPr lang="en-US"/>
            <a:t>Do the used flowers hold any specific spiritual or cultural significance?</a:t>
          </a:r>
        </a:p>
      </dgm:t>
    </dgm:pt>
    <dgm:pt modelId="{B377DC36-F422-47BE-A25E-23786BB5A2E2}" type="parTrans" cxnId="{A587BF9C-39DA-403E-A341-BBD5E4FC0C54}">
      <dgm:prSet/>
      <dgm:spPr/>
      <dgm:t>
        <a:bodyPr/>
        <a:lstStyle/>
        <a:p>
          <a:endParaRPr lang="en-US"/>
        </a:p>
      </dgm:t>
    </dgm:pt>
    <dgm:pt modelId="{21AC8161-C02F-4364-BAD5-72DED2DA4B97}" type="sibTrans" cxnId="{A587BF9C-39DA-403E-A341-BBD5E4FC0C54}">
      <dgm:prSet phldrT="6"/>
      <dgm:spPr/>
      <dgm:t>
        <a:bodyPr/>
        <a:lstStyle/>
        <a:p>
          <a:r>
            <a:rPr lang="en-US"/>
            <a:t>6</a:t>
          </a:r>
        </a:p>
      </dgm:t>
    </dgm:pt>
    <dgm:pt modelId="{FC31E19A-BB94-4B5F-A7EF-4E3F44EC4A19}">
      <dgm:prSet/>
      <dgm:spPr/>
      <dgm:t>
        <a:bodyPr/>
        <a:lstStyle/>
        <a:p>
          <a:r>
            <a:rPr lang="en-US"/>
            <a:t>Are there any potential opportunities for improvement or innovation in this area?</a:t>
          </a:r>
        </a:p>
      </dgm:t>
    </dgm:pt>
    <dgm:pt modelId="{1BCC50F5-A728-459E-BDE5-9748C5E2212C}" type="parTrans" cxnId="{7290ED6E-79F1-4B1D-8851-DB6E2BDD90B7}">
      <dgm:prSet/>
      <dgm:spPr/>
      <dgm:t>
        <a:bodyPr/>
        <a:lstStyle/>
        <a:p>
          <a:endParaRPr lang="en-US"/>
        </a:p>
      </dgm:t>
    </dgm:pt>
    <dgm:pt modelId="{734E889F-BBD7-4B7D-8161-0C2B0133E939}" type="sibTrans" cxnId="{7290ED6E-79F1-4B1D-8851-DB6E2BDD90B7}">
      <dgm:prSet phldrT="7"/>
      <dgm:spPr/>
      <dgm:t>
        <a:bodyPr/>
        <a:lstStyle/>
        <a:p>
          <a:r>
            <a:rPr lang="en-US"/>
            <a:t>7</a:t>
          </a:r>
        </a:p>
      </dgm:t>
    </dgm:pt>
    <dgm:pt modelId="{9E2F9B74-F9BA-4C08-BFC2-7749161BECBA}" type="pres">
      <dgm:prSet presAssocID="{FDABAAB9-FF7F-4E76-B9BA-FFE51291F6AB}" presName="linearFlow" presStyleCnt="0">
        <dgm:presLayoutVars>
          <dgm:dir/>
          <dgm:animLvl val="lvl"/>
          <dgm:resizeHandles val="exact"/>
        </dgm:presLayoutVars>
      </dgm:prSet>
      <dgm:spPr/>
    </dgm:pt>
    <dgm:pt modelId="{22655389-5FB7-4D21-94B2-986A84D1343F}" type="pres">
      <dgm:prSet presAssocID="{3AD12192-0EDF-4193-9052-44AE6B287484}" presName="compositeNode" presStyleCnt="0"/>
      <dgm:spPr/>
    </dgm:pt>
    <dgm:pt modelId="{E2FEF21C-EABC-41BA-8CDA-2124F0A035D8}" type="pres">
      <dgm:prSet presAssocID="{3AD12192-0EDF-4193-9052-44AE6B287484}" presName="parTx" presStyleLbl="node1" presStyleIdx="0" presStyleCnt="0">
        <dgm:presLayoutVars>
          <dgm:chMax val="0"/>
          <dgm:chPref val="0"/>
          <dgm:bulletEnabled val="1"/>
        </dgm:presLayoutVars>
      </dgm:prSet>
      <dgm:spPr/>
    </dgm:pt>
    <dgm:pt modelId="{23FEE61D-C9F9-4482-A8DB-4FFBF25C44F2}" type="pres">
      <dgm:prSet presAssocID="{3AD12192-0EDF-4193-9052-44AE6B287484}" presName="parSh" presStyleCnt="0"/>
      <dgm:spPr/>
    </dgm:pt>
    <dgm:pt modelId="{0069F720-3443-4621-9D11-EC9F3FACA2A5}" type="pres">
      <dgm:prSet presAssocID="{3AD12192-0EDF-4193-9052-44AE6B287484}" presName="lineNode" presStyleLbl="alignAccFollowNode1" presStyleIdx="0" presStyleCnt="21"/>
      <dgm:spPr/>
    </dgm:pt>
    <dgm:pt modelId="{EEB0C364-47C6-45A2-9112-4912DE13E31E}" type="pres">
      <dgm:prSet presAssocID="{3AD12192-0EDF-4193-9052-44AE6B287484}" presName="lineArrowNode" presStyleLbl="alignAccFollowNode1" presStyleIdx="1" presStyleCnt="21"/>
      <dgm:spPr/>
    </dgm:pt>
    <dgm:pt modelId="{5D0CBEB7-6F0C-4853-9024-907285A23765}" type="pres">
      <dgm:prSet presAssocID="{92ACAB48-7E32-4BFC-8F58-B57534789FC9}" presName="sibTransNodeCircle" presStyleLbl="alignNode1" presStyleIdx="0" presStyleCnt="7">
        <dgm:presLayoutVars>
          <dgm:chMax val="0"/>
          <dgm:bulletEnabled/>
        </dgm:presLayoutVars>
      </dgm:prSet>
      <dgm:spPr/>
    </dgm:pt>
    <dgm:pt modelId="{75D82F37-D0D8-407E-8FD9-8A1637AC271C}" type="pres">
      <dgm:prSet presAssocID="{92ACAB48-7E32-4BFC-8F58-B57534789FC9}" presName="spacerBetweenCircleAndCallout" presStyleCnt="0">
        <dgm:presLayoutVars/>
      </dgm:prSet>
      <dgm:spPr/>
    </dgm:pt>
    <dgm:pt modelId="{743D4761-CF88-43D9-A5C9-48955FBBFE4C}" type="pres">
      <dgm:prSet presAssocID="{3AD12192-0EDF-4193-9052-44AE6B287484}" presName="nodeText" presStyleLbl="alignAccFollowNode1" presStyleIdx="2" presStyleCnt="21">
        <dgm:presLayoutVars>
          <dgm:bulletEnabled val="1"/>
        </dgm:presLayoutVars>
      </dgm:prSet>
      <dgm:spPr/>
    </dgm:pt>
    <dgm:pt modelId="{50327F13-166F-42D4-B477-B77E7CDA7672}" type="pres">
      <dgm:prSet presAssocID="{92ACAB48-7E32-4BFC-8F58-B57534789FC9}" presName="sibTransComposite" presStyleCnt="0"/>
      <dgm:spPr/>
    </dgm:pt>
    <dgm:pt modelId="{24E9D65C-EAF4-49D3-B3E7-B798EFE0D659}" type="pres">
      <dgm:prSet presAssocID="{B3B0FFF0-186F-4DA2-92B8-0A0605324FEA}" presName="compositeNode" presStyleCnt="0"/>
      <dgm:spPr/>
    </dgm:pt>
    <dgm:pt modelId="{7ACB077E-74E7-4FEB-B93A-14EB171AB523}" type="pres">
      <dgm:prSet presAssocID="{B3B0FFF0-186F-4DA2-92B8-0A0605324FEA}" presName="parTx" presStyleLbl="node1" presStyleIdx="0" presStyleCnt="0">
        <dgm:presLayoutVars>
          <dgm:chMax val="0"/>
          <dgm:chPref val="0"/>
          <dgm:bulletEnabled val="1"/>
        </dgm:presLayoutVars>
      </dgm:prSet>
      <dgm:spPr/>
    </dgm:pt>
    <dgm:pt modelId="{70FA0E68-1901-47AD-B2E7-EAC5F04C1A95}" type="pres">
      <dgm:prSet presAssocID="{B3B0FFF0-186F-4DA2-92B8-0A0605324FEA}" presName="parSh" presStyleCnt="0"/>
      <dgm:spPr/>
    </dgm:pt>
    <dgm:pt modelId="{A2B63312-058D-458C-9E2B-584C4E0983F6}" type="pres">
      <dgm:prSet presAssocID="{B3B0FFF0-186F-4DA2-92B8-0A0605324FEA}" presName="lineNode" presStyleLbl="alignAccFollowNode1" presStyleIdx="3" presStyleCnt="21"/>
      <dgm:spPr/>
    </dgm:pt>
    <dgm:pt modelId="{299827DC-6639-4672-B2C5-94F0CAFAA89C}" type="pres">
      <dgm:prSet presAssocID="{B3B0FFF0-186F-4DA2-92B8-0A0605324FEA}" presName="lineArrowNode" presStyleLbl="alignAccFollowNode1" presStyleIdx="4" presStyleCnt="21"/>
      <dgm:spPr/>
    </dgm:pt>
    <dgm:pt modelId="{83C11657-A7C9-4640-8228-ECD8129A45C5}" type="pres">
      <dgm:prSet presAssocID="{684CB726-5887-4D99-B342-90B5C7037F2B}" presName="sibTransNodeCircle" presStyleLbl="alignNode1" presStyleIdx="1" presStyleCnt="7">
        <dgm:presLayoutVars>
          <dgm:chMax val="0"/>
          <dgm:bulletEnabled/>
        </dgm:presLayoutVars>
      </dgm:prSet>
      <dgm:spPr/>
    </dgm:pt>
    <dgm:pt modelId="{572E77F7-1E31-424E-8F3A-4A303AD0DDE5}" type="pres">
      <dgm:prSet presAssocID="{684CB726-5887-4D99-B342-90B5C7037F2B}" presName="spacerBetweenCircleAndCallout" presStyleCnt="0">
        <dgm:presLayoutVars/>
      </dgm:prSet>
      <dgm:spPr/>
    </dgm:pt>
    <dgm:pt modelId="{A3BB5918-307B-4C76-B796-D30E640D05E3}" type="pres">
      <dgm:prSet presAssocID="{B3B0FFF0-186F-4DA2-92B8-0A0605324FEA}" presName="nodeText" presStyleLbl="alignAccFollowNode1" presStyleIdx="5" presStyleCnt="21">
        <dgm:presLayoutVars>
          <dgm:bulletEnabled val="1"/>
        </dgm:presLayoutVars>
      </dgm:prSet>
      <dgm:spPr/>
    </dgm:pt>
    <dgm:pt modelId="{FA8D2D19-0B09-4D83-9CE5-77C614C1C304}" type="pres">
      <dgm:prSet presAssocID="{684CB726-5887-4D99-B342-90B5C7037F2B}" presName="sibTransComposite" presStyleCnt="0"/>
      <dgm:spPr/>
    </dgm:pt>
    <dgm:pt modelId="{2B535D3E-9A36-4F6E-AE42-251FE53FFC94}" type="pres">
      <dgm:prSet presAssocID="{8B2A0AF8-EA31-4D36-8CB7-3194906FFC7D}" presName="compositeNode" presStyleCnt="0"/>
      <dgm:spPr/>
    </dgm:pt>
    <dgm:pt modelId="{8B8E891D-36B9-4C6F-B8E8-108659E3C4CD}" type="pres">
      <dgm:prSet presAssocID="{8B2A0AF8-EA31-4D36-8CB7-3194906FFC7D}" presName="parTx" presStyleLbl="node1" presStyleIdx="0" presStyleCnt="0">
        <dgm:presLayoutVars>
          <dgm:chMax val="0"/>
          <dgm:chPref val="0"/>
          <dgm:bulletEnabled val="1"/>
        </dgm:presLayoutVars>
      </dgm:prSet>
      <dgm:spPr/>
    </dgm:pt>
    <dgm:pt modelId="{DF811CC7-F6D4-47C4-813C-6B3AE4FBB07F}" type="pres">
      <dgm:prSet presAssocID="{8B2A0AF8-EA31-4D36-8CB7-3194906FFC7D}" presName="parSh" presStyleCnt="0"/>
      <dgm:spPr/>
    </dgm:pt>
    <dgm:pt modelId="{45AA7AE8-5F5C-4D59-9A2F-3FB0900B220F}" type="pres">
      <dgm:prSet presAssocID="{8B2A0AF8-EA31-4D36-8CB7-3194906FFC7D}" presName="lineNode" presStyleLbl="alignAccFollowNode1" presStyleIdx="6" presStyleCnt="21"/>
      <dgm:spPr/>
    </dgm:pt>
    <dgm:pt modelId="{67B0BAD3-C842-4464-BB92-893513C6B68C}" type="pres">
      <dgm:prSet presAssocID="{8B2A0AF8-EA31-4D36-8CB7-3194906FFC7D}" presName="lineArrowNode" presStyleLbl="alignAccFollowNode1" presStyleIdx="7" presStyleCnt="21"/>
      <dgm:spPr/>
    </dgm:pt>
    <dgm:pt modelId="{CAA5E19D-EC7B-436C-B583-7119C7032D8D}" type="pres">
      <dgm:prSet presAssocID="{211570B8-3D12-414F-8221-D71DEA202F00}" presName="sibTransNodeCircle" presStyleLbl="alignNode1" presStyleIdx="2" presStyleCnt="7">
        <dgm:presLayoutVars>
          <dgm:chMax val="0"/>
          <dgm:bulletEnabled/>
        </dgm:presLayoutVars>
      </dgm:prSet>
      <dgm:spPr/>
    </dgm:pt>
    <dgm:pt modelId="{8319FFB5-CB05-4611-B23C-9F762DF210C6}" type="pres">
      <dgm:prSet presAssocID="{211570B8-3D12-414F-8221-D71DEA202F00}" presName="spacerBetweenCircleAndCallout" presStyleCnt="0">
        <dgm:presLayoutVars/>
      </dgm:prSet>
      <dgm:spPr/>
    </dgm:pt>
    <dgm:pt modelId="{47BAB204-13DC-4C2C-AC7D-A33CDF8BAAFA}" type="pres">
      <dgm:prSet presAssocID="{8B2A0AF8-EA31-4D36-8CB7-3194906FFC7D}" presName="nodeText" presStyleLbl="alignAccFollowNode1" presStyleIdx="8" presStyleCnt="21">
        <dgm:presLayoutVars>
          <dgm:bulletEnabled val="1"/>
        </dgm:presLayoutVars>
      </dgm:prSet>
      <dgm:spPr/>
    </dgm:pt>
    <dgm:pt modelId="{8C9C5D60-EABF-4E1F-BED8-C4A99FC5A905}" type="pres">
      <dgm:prSet presAssocID="{211570B8-3D12-414F-8221-D71DEA202F00}" presName="sibTransComposite" presStyleCnt="0"/>
      <dgm:spPr/>
    </dgm:pt>
    <dgm:pt modelId="{833CC2A7-8589-4C25-9FE2-5B43E72FF157}" type="pres">
      <dgm:prSet presAssocID="{1326633E-7D01-4861-B7D8-F8D56F2CDEBC}" presName="compositeNode" presStyleCnt="0"/>
      <dgm:spPr/>
    </dgm:pt>
    <dgm:pt modelId="{2D20352E-5D15-42B7-B59C-2E0E8C7648FF}" type="pres">
      <dgm:prSet presAssocID="{1326633E-7D01-4861-B7D8-F8D56F2CDEBC}" presName="parTx" presStyleLbl="node1" presStyleIdx="0" presStyleCnt="0">
        <dgm:presLayoutVars>
          <dgm:chMax val="0"/>
          <dgm:chPref val="0"/>
          <dgm:bulletEnabled val="1"/>
        </dgm:presLayoutVars>
      </dgm:prSet>
      <dgm:spPr/>
    </dgm:pt>
    <dgm:pt modelId="{4667C737-32CF-4F57-9180-24999E98B987}" type="pres">
      <dgm:prSet presAssocID="{1326633E-7D01-4861-B7D8-F8D56F2CDEBC}" presName="parSh" presStyleCnt="0"/>
      <dgm:spPr/>
    </dgm:pt>
    <dgm:pt modelId="{1124B124-0A92-4B7E-A279-91F055472613}" type="pres">
      <dgm:prSet presAssocID="{1326633E-7D01-4861-B7D8-F8D56F2CDEBC}" presName="lineNode" presStyleLbl="alignAccFollowNode1" presStyleIdx="9" presStyleCnt="21"/>
      <dgm:spPr/>
    </dgm:pt>
    <dgm:pt modelId="{2FEB5B25-D000-4C3F-BC96-0C911998E615}" type="pres">
      <dgm:prSet presAssocID="{1326633E-7D01-4861-B7D8-F8D56F2CDEBC}" presName="lineArrowNode" presStyleLbl="alignAccFollowNode1" presStyleIdx="10" presStyleCnt="21"/>
      <dgm:spPr/>
    </dgm:pt>
    <dgm:pt modelId="{5B2E2D2A-43AE-4B9A-B7A1-8FD0988EA212}" type="pres">
      <dgm:prSet presAssocID="{97952770-8334-4366-8BF0-902FD0B65425}" presName="sibTransNodeCircle" presStyleLbl="alignNode1" presStyleIdx="3" presStyleCnt="7">
        <dgm:presLayoutVars>
          <dgm:chMax val="0"/>
          <dgm:bulletEnabled/>
        </dgm:presLayoutVars>
      </dgm:prSet>
      <dgm:spPr/>
    </dgm:pt>
    <dgm:pt modelId="{156D16C1-D52F-417D-B1F1-1161859884A2}" type="pres">
      <dgm:prSet presAssocID="{97952770-8334-4366-8BF0-902FD0B65425}" presName="spacerBetweenCircleAndCallout" presStyleCnt="0">
        <dgm:presLayoutVars/>
      </dgm:prSet>
      <dgm:spPr/>
    </dgm:pt>
    <dgm:pt modelId="{B0C9980A-999B-43CB-8629-A299656B7251}" type="pres">
      <dgm:prSet presAssocID="{1326633E-7D01-4861-B7D8-F8D56F2CDEBC}" presName="nodeText" presStyleLbl="alignAccFollowNode1" presStyleIdx="11" presStyleCnt="21">
        <dgm:presLayoutVars>
          <dgm:bulletEnabled val="1"/>
        </dgm:presLayoutVars>
      </dgm:prSet>
      <dgm:spPr/>
    </dgm:pt>
    <dgm:pt modelId="{496AFAEA-0FB2-4758-823C-9F72523637EA}" type="pres">
      <dgm:prSet presAssocID="{97952770-8334-4366-8BF0-902FD0B65425}" presName="sibTransComposite" presStyleCnt="0"/>
      <dgm:spPr/>
    </dgm:pt>
    <dgm:pt modelId="{E3E2369B-2927-488B-AF73-5DB16D98757B}" type="pres">
      <dgm:prSet presAssocID="{1CF5FBE9-8192-4F27-8E08-99A6D8790659}" presName="compositeNode" presStyleCnt="0"/>
      <dgm:spPr/>
    </dgm:pt>
    <dgm:pt modelId="{0C4F3718-EE14-4EC2-89F3-B6EA62C8922D}" type="pres">
      <dgm:prSet presAssocID="{1CF5FBE9-8192-4F27-8E08-99A6D8790659}" presName="parTx" presStyleLbl="node1" presStyleIdx="0" presStyleCnt="0">
        <dgm:presLayoutVars>
          <dgm:chMax val="0"/>
          <dgm:chPref val="0"/>
          <dgm:bulletEnabled val="1"/>
        </dgm:presLayoutVars>
      </dgm:prSet>
      <dgm:spPr/>
    </dgm:pt>
    <dgm:pt modelId="{9D49A26A-B311-4067-80AD-69E9BBA4D2E7}" type="pres">
      <dgm:prSet presAssocID="{1CF5FBE9-8192-4F27-8E08-99A6D8790659}" presName="parSh" presStyleCnt="0"/>
      <dgm:spPr/>
    </dgm:pt>
    <dgm:pt modelId="{25D3FAE2-BD70-4C9C-A0C1-AA71AFF0F089}" type="pres">
      <dgm:prSet presAssocID="{1CF5FBE9-8192-4F27-8E08-99A6D8790659}" presName="lineNode" presStyleLbl="alignAccFollowNode1" presStyleIdx="12" presStyleCnt="21"/>
      <dgm:spPr/>
    </dgm:pt>
    <dgm:pt modelId="{AEC19C3D-D749-4A4D-B4B9-8B2A24CA33EC}" type="pres">
      <dgm:prSet presAssocID="{1CF5FBE9-8192-4F27-8E08-99A6D8790659}" presName="lineArrowNode" presStyleLbl="alignAccFollowNode1" presStyleIdx="13" presStyleCnt="21"/>
      <dgm:spPr/>
    </dgm:pt>
    <dgm:pt modelId="{57A82490-99DA-4CD7-BC68-A5FF16A788A7}" type="pres">
      <dgm:prSet presAssocID="{D45CF61D-1CA9-4423-827C-5271DA561D64}" presName="sibTransNodeCircle" presStyleLbl="alignNode1" presStyleIdx="4" presStyleCnt="7">
        <dgm:presLayoutVars>
          <dgm:chMax val="0"/>
          <dgm:bulletEnabled/>
        </dgm:presLayoutVars>
      </dgm:prSet>
      <dgm:spPr/>
    </dgm:pt>
    <dgm:pt modelId="{6A90B2DC-3761-4F68-BB53-A51C860F912D}" type="pres">
      <dgm:prSet presAssocID="{D45CF61D-1CA9-4423-827C-5271DA561D64}" presName="spacerBetweenCircleAndCallout" presStyleCnt="0">
        <dgm:presLayoutVars/>
      </dgm:prSet>
      <dgm:spPr/>
    </dgm:pt>
    <dgm:pt modelId="{D4B4DFCA-C825-4C5F-A407-2A1DAEEB37F3}" type="pres">
      <dgm:prSet presAssocID="{1CF5FBE9-8192-4F27-8E08-99A6D8790659}" presName="nodeText" presStyleLbl="alignAccFollowNode1" presStyleIdx="14" presStyleCnt="21">
        <dgm:presLayoutVars>
          <dgm:bulletEnabled val="1"/>
        </dgm:presLayoutVars>
      </dgm:prSet>
      <dgm:spPr/>
    </dgm:pt>
    <dgm:pt modelId="{DEC99AEE-61E3-4CBE-90DA-3FFA6A412BD6}" type="pres">
      <dgm:prSet presAssocID="{D45CF61D-1CA9-4423-827C-5271DA561D64}" presName="sibTransComposite" presStyleCnt="0"/>
      <dgm:spPr/>
    </dgm:pt>
    <dgm:pt modelId="{3EBAD525-D94A-4759-9814-ADDCB7965E33}" type="pres">
      <dgm:prSet presAssocID="{1815E1AA-C09A-4E7A-9314-79A12D42D7FA}" presName="compositeNode" presStyleCnt="0"/>
      <dgm:spPr/>
    </dgm:pt>
    <dgm:pt modelId="{F8475807-E231-4EB7-BC1B-213F2FB520E0}" type="pres">
      <dgm:prSet presAssocID="{1815E1AA-C09A-4E7A-9314-79A12D42D7FA}" presName="parTx" presStyleLbl="node1" presStyleIdx="0" presStyleCnt="0">
        <dgm:presLayoutVars>
          <dgm:chMax val="0"/>
          <dgm:chPref val="0"/>
          <dgm:bulletEnabled val="1"/>
        </dgm:presLayoutVars>
      </dgm:prSet>
      <dgm:spPr/>
    </dgm:pt>
    <dgm:pt modelId="{AB96F685-E5A5-4D93-BE5E-5BE881487D55}" type="pres">
      <dgm:prSet presAssocID="{1815E1AA-C09A-4E7A-9314-79A12D42D7FA}" presName="parSh" presStyleCnt="0"/>
      <dgm:spPr/>
    </dgm:pt>
    <dgm:pt modelId="{233A62A5-EC74-4A8F-9630-2B8B67527BD6}" type="pres">
      <dgm:prSet presAssocID="{1815E1AA-C09A-4E7A-9314-79A12D42D7FA}" presName="lineNode" presStyleLbl="alignAccFollowNode1" presStyleIdx="15" presStyleCnt="21"/>
      <dgm:spPr/>
    </dgm:pt>
    <dgm:pt modelId="{B0F12EB2-CE43-4C8C-BAD8-5758B239DD5D}" type="pres">
      <dgm:prSet presAssocID="{1815E1AA-C09A-4E7A-9314-79A12D42D7FA}" presName="lineArrowNode" presStyleLbl="alignAccFollowNode1" presStyleIdx="16" presStyleCnt="21"/>
      <dgm:spPr/>
    </dgm:pt>
    <dgm:pt modelId="{56D4EA51-089A-4C57-8307-A6E1DE4F34A1}" type="pres">
      <dgm:prSet presAssocID="{21AC8161-C02F-4364-BAD5-72DED2DA4B97}" presName="sibTransNodeCircle" presStyleLbl="alignNode1" presStyleIdx="5" presStyleCnt="7">
        <dgm:presLayoutVars>
          <dgm:chMax val="0"/>
          <dgm:bulletEnabled/>
        </dgm:presLayoutVars>
      </dgm:prSet>
      <dgm:spPr/>
    </dgm:pt>
    <dgm:pt modelId="{54CA3843-86F7-41A3-AB63-6023BF824AA8}" type="pres">
      <dgm:prSet presAssocID="{21AC8161-C02F-4364-BAD5-72DED2DA4B97}" presName="spacerBetweenCircleAndCallout" presStyleCnt="0">
        <dgm:presLayoutVars/>
      </dgm:prSet>
      <dgm:spPr/>
    </dgm:pt>
    <dgm:pt modelId="{EA4C9B9B-3370-4994-84AB-4AB0C3271227}" type="pres">
      <dgm:prSet presAssocID="{1815E1AA-C09A-4E7A-9314-79A12D42D7FA}" presName="nodeText" presStyleLbl="alignAccFollowNode1" presStyleIdx="17" presStyleCnt="21">
        <dgm:presLayoutVars>
          <dgm:bulletEnabled val="1"/>
        </dgm:presLayoutVars>
      </dgm:prSet>
      <dgm:spPr/>
    </dgm:pt>
    <dgm:pt modelId="{F12B3AB0-32A3-40C4-B098-AE04835A2AE5}" type="pres">
      <dgm:prSet presAssocID="{21AC8161-C02F-4364-BAD5-72DED2DA4B97}" presName="sibTransComposite" presStyleCnt="0"/>
      <dgm:spPr/>
    </dgm:pt>
    <dgm:pt modelId="{299F6EA5-C381-4333-8152-5938F1D2CBCC}" type="pres">
      <dgm:prSet presAssocID="{FC31E19A-BB94-4B5F-A7EF-4E3F44EC4A19}" presName="compositeNode" presStyleCnt="0"/>
      <dgm:spPr/>
    </dgm:pt>
    <dgm:pt modelId="{39B6DA83-8190-484B-BF46-62FB03672CEB}" type="pres">
      <dgm:prSet presAssocID="{FC31E19A-BB94-4B5F-A7EF-4E3F44EC4A19}" presName="parTx" presStyleLbl="node1" presStyleIdx="0" presStyleCnt="0">
        <dgm:presLayoutVars>
          <dgm:chMax val="0"/>
          <dgm:chPref val="0"/>
          <dgm:bulletEnabled val="1"/>
        </dgm:presLayoutVars>
      </dgm:prSet>
      <dgm:spPr/>
    </dgm:pt>
    <dgm:pt modelId="{6977857D-03D8-4C5C-9BA6-85FB598FE384}" type="pres">
      <dgm:prSet presAssocID="{FC31E19A-BB94-4B5F-A7EF-4E3F44EC4A19}" presName="parSh" presStyleCnt="0"/>
      <dgm:spPr/>
    </dgm:pt>
    <dgm:pt modelId="{8C714FBB-52F5-4F12-9B5E-6B121B03AAED}" type="pres">
      <dgm:prSet presAssocID="{FC31E19A-BB94-4B5F-A7EF-4E3F44EC4A19}" presName="lineNode" presStyleLbl="alignAccFollowNode1" presStyleIdx="18" presStyleCnt="21"/>
      <dgm:spPr/>
    </dgm:pt>
    <dgm:pt modelId="{5A807453-B8A4-41E6-A7D7-0063049121D9}" type="pres">
      <dgm:prSet presAssocID="{FC31E19A-BB94-4B5F-A7EF-4E3F44EC4A19}" presName="lineArrowNode" presStyleLbl="alignAccFollowNode1" presStyleIdx="19" presStyleCnt="21"/>
      <dgm:spPr/>
    </dgm:pt>
    <dgm:pt modelId="{E8358852-3CDB-46F1-BA31-8997561EBD33}" type="pres">
      <dgm:prSet presAssocID="{734E889F-BBD7-4B7D-8161-0C2B0133E939}" presName="sibTransNodeCircle" presStyleLbl="alignNode1" presStyleIdx="6" presStyleCnt="7">
        <dgm:presLayoutVars>
          <dgm:chMax val="0"/>
          <dgm:bulletEnabled/>
        </dgm:presLayoutVars>
      </dgm:prSet>
      <dgm:spPr/>
    </dgm:pt>
    <dgm:pt modelId="{EA1D4E80-463A-4710-B9E3-6368D6993D21}" type="pres">
      <dgm:prSet presAssocID="{734E889F-BBD7-4B7D-8161-0C2B0133E939}" presName="spacerBetweenCircleAndCallout" presStyleCnt="0">
        <dgm:presLayoutVars/>
      </dgm:prSet>
      <dgm:spPr/>
    </dgm:pt>
    <dgm:pt modelId="{AA7AA622-EAB6-4B2D-AD0F-58657E92B195}" type="pres">
      <dgm:prSet presAssocID="{FC31E19A-BB94-4B5F-A7EF-4E3F44EC4A19}" presName="nodeText" presStyleLbl="alignAccFollowNode1" presStyleIdx="20" presStyleCnt="21">
        <dgm:presLayoutVars>
          <dgm:bulletEnabled val="1"/>
        </dgm:presLayoutVars>
      </dgm:prSet>
      <dgm:spPr/>
    </dgm:pt>
  </dgm:ptLst>
  <dgm:cxnLst>
    <dgm:cxn modelId="{FD190006-794A-4CB9-850B-7710F9007CFB}" srcId="{FDABAAB9-FF7F-4E76-B9BA-FFE51291F6AB}" destId="{3AD12192-0EDF-4193-9052-44AE6B287484}" srcOrd="0" destOrd="0" parTransId="{ABA75546-036B-4A9F-9491-A7D7C349F765}" sibTransId="{92ACAB48-7E32-4BFC-8F58-B57534789FC9}"/>
    <dgm:cxn modelId="{5EA0F52B-F425-4A9C-988E-DEB5B8599925}" type="presOf" srcId="{21AC8161-C02F-4364-BAD5-72DED2DA4B97}" destId="{56D4EA51-089A-4C57-8307-A6E1DE4F34A1}" srcOrd="0" destOrd="0" presId="urn:microsoft.com/office/officeart/2016/7/layout/LinearArrowProcessNumbered"/>
    <dgm:cxn modelId="{099EFB31-4272-4A15-9F96-2827107E462E}" srcId="{FDABAAB9-FF7F-4E76-B9BA-FFE51291F6AB}" destId="{B3B0FFF0-186F-4DA2-92B8-0A0605324FEA}" srcOrd="1" destOrd="0" parTransId="{45D03872-C49C-4192-89C6-0FA42E8584E8}" sibTransId="{684CB726-5887-4D99-B342-90B5C7037F2B}"/>
    <dgm:cxn modelId="{B811CB38-789F-4410-9BBB-816CBAF27B65}" type="presOf" srcId="{FDABAAB9-FF7F-4E76-B9BA-FFE51291F6AB}" destId="{9E2F9B74-F9BA-4C08-BFC2-7749161BECBA}" srcOrd="0" destOrd="0" presId="urn:microsoft.com/office/officeart/2016/7/layout/LinearArrowProcessNumbered"/>
    <dgm:cxn modelId="{A628E365-FE2D-43C8-AF5D-73767F9EDA40}" type="presOf" srcId="{B3B0FFF0-186F-4DA2-92B8-0A0605324FEA}" destId="{A3BB5918-307B-4C76-B796-D30E640D05E3}" srcOrd="0" destOrd="0" presId="urn:microsoft.com/office/officeart/2016/7/layout/LinearArrowProcessNumbered"/>
    <dgm:cxn modelId="{C34D2668-371C-44A4-AE30-3632CDC7DE1A}" srcId="{FDABAAB9-FF7F-4E76-B9BA-FFE51291F6AB}" destId="{1CF5FBE9-8192-4F27-8E08-99A6D8790659}" srcOrd="4" destOrd="0" parTransId="{0ECA75F1-4E15-45CE-A4A5-FA135EBE810D}" sibTransId="{D45CF61D-1CA9-4423-827C-5271DA561D64}"/>
    <dgm:cxn modelId="{1A18556C-DB37-4143-B1A2-0D029619F8C0}" type="presOf" srcId="{734E889F-BBD7-4B7D-8161-0C2B0133E939}" destId="{E8358852-3CDB-46F1-BA31-8997561EBD33}" srcOrd="0" destOrd="0" presId="urn:microsoft.com/office/officeart/2016/7/layout/LinearArrowProcessNumbered"/>
    <dgm:cxn modelId="{7290ED6E-79F1-4B1D-8851-DB6E2BDD90B7}" srcId="{FDABAAB9-FF7F-4E76-B9BA-FFE51291F6AB}" destId="{FC31E19A-BB94-4B5F-A7EF-4E3F44EC4A19}" srcOrd="6" destOrd="0" parTransId="{1BCC50F5-A728-459E-BDE5-9748C5E2212C}" sibTransId="{734E889F-BBD7-4B7D-8161-0C2B0133E939}"/>
    <dgm:cxn modelId="{6BE58654-3265-48BD-AECE-1C8EF59590C4}" type="presOf" srcId="{3AD12192-0EDF-4193-9052-44AE6B287484}" destId="{743D4761-CF88-43D9-A5C9-48955FBBFE4C}" srcOrd="0" destOrd="0" presId="urn:microsoft.com/office/officeart/2016/7/layout/LinearArrowProcessNumbered"/>
    <dgm:cxn modelId="{5178B355-ED2F-4083-9E25-C573E8077EE7}" srcId="{FDABAAB9-FF7F-4E76-B9BA-FFE51291F6AB}" destId="{1326633E-7D01-4861-B7D8-F8D56F2CDEBC}" srcOrd="3" destOrd="0" parTransId="{56650114-442D-4D74-AB2D-085B37810EF4}" sibTransId="{97952770-8334-4366-8BF0-902FD0B65425}"/>
    <dgm:cxn modelId="{DC2C6959-2B82-4100-876B-33F4ABC66EAE}" type="presOf" srcId="{8B2A0AF8-EA31-4D36-8CB7-3194906FFC7D}" destId="{47BAB204-13DC-4C2C-AC7D-A33CDF8BAAFA}" srcOrd="0" destOrd="0" presId="urn:microsoft.com/office/officeart/2016/7/layout/LinearArrowProcessNumbered"/>
    <dgm:cxn modelId="{4A3AA47A-3E18-4171-879D-C5B69C26ADD8}" type="presOf" srcId="{FC31E19A-BB94-4B5F-A7EF-4E3F44EC4A19}" destId="{AA7AA622-EAB6-4B2D-AD0F-58657E92B195}" srcOrd="0" destOrd="0" presId="urn:microsoft.com/office/officeart/2016/7/layout/LinearArrowProcessNumbered"/>
    <dgm:cxn modelId="{56E62190-F9B2-4D68-A054-34A4DAF6811B}" type="presOf" srcId="{1CF5FBE9-8192-4F27-8E08-99A6D8790659}" destId="{D4B4DFCA-C825-4C5F-A407-2A1DAEEB37F3}" srcOrd="0" destOrd="0" presId="urn:microsoft.com/office/officeart/2016/7/layout/LinearArrowProcessNumbered"/>
    <dgm:cxn modelId="{85A6D09A-A9AA-4C3B-9130-61C0D672DB6F}" srcId="{FDABAAB9-FF7F-4E76-B9BA-FFE51291F6AB}" destId="{8B2A0AF8-EA31-4D36-8CB7-3194906FFC7D}" srcOrd="2" destOrd="0" parTransId="{31A16997-9B31-4A0E-BA3B-CD1E8B23C51F}" sibTransId="{211570B8-3D12-414F-8221-D71DEA202F00}"/>
    <dgm:cxn modelId="{A587BF9C-39DA-403E-A341-BBD5E4FC0C54}" srcId="{FDABAAB9-FF7F-4E76-B9BA-FFE51291F6AB}" destId="{1815E1AA-C09A-4E7A-9314-79A12D42D7FA}" srcOrd="5" destOrd="0" parTransId="{B377DC36-F422-47BE-A25E-23786BB5A2E2}" sibTransId="{21AC8161-C02F-4364-BAD5-72DED2DA4B97}"/>
    <dgm:cxn modelId="{0CD72D9E-1156-4540-BA4B-08BFAA3DB69F}" type="presOf" srcId="{97952770-8334-4366-8BF0-902FD0B65425}" destId="{5B2E2D2A-43AE-4B9A-B7A1-8FD0988EA212}" srcOrd="0" destOrd="0" presId="urn:microsoft.com/office/officeart/2016/7/layout/LinearArrowProcessNumbered"/>
    <dgm:cxn modelId="{839735B4-352F-49EA-82F8-817DA092AEDD}" type="presOf" srcId="{D45CF61D-1CA9-4423-827C-5271DA561D64}" destId="{57A82490-99DA-4CD7-BC68-A5FF16A788A7}" srcOrd="0" destOrd="0" presId="urn:microsoft.com/office/officeart/2016/7/layout/LinearArrowProcessNumbered"/>
    <dgm:cxn modelId="{FBDE93B8-CEBE-4524-A3DD-D524FC970F63}" type="presOf" srcId="{211570B8-3D12-414F-8221-D71DEA202F00}" destId="{CAA5E19D-EC7B-436C-B583-7119C7032D8D}" srcOrd="0" destOrd="0" presId="urn:microsoft.com/office/officeart/2016/7/layout/LinearArrowProcessNumbered"/>
    <dgm:cxn modelId="{4AED24C5-3742-4724-AF73-BF364C524A39}" type="presOf" srcId="{1326633E-7D01-4861-B7D8-F8D56F2CDEBC}" destId="{B0C9980A-999B-43CB-8629-A299656B7251}" srcOrd="0" destOrd="0" presId="urn:microsoft.com/office/officeart/2016/7/layout/LinearArrowProcessNumbered"/>
    <dgm:cxn modelId="{4817DBD5-FE5F-4BAB-A382-01373E66170F}" type="presOf" srcId="{92ACAB48-7E32-4BFC-8F58-B57534789FC9}" destId="{5D0CBEB7-6F0C-4853-9024-907285A23765}" srcOrd="0" destOrd="0" presId="urn:microsoft.com/office/officeart/2016/7/layout/LinearArrowProcessNumbered"/>
    <dgm:cxn modelId="{DCAF3ADE-DE2B-42AA-84C2-5679EA7AF2FD}" type="presOf" srcId="{684CB726-5887-4D99-B342-90B5C7037F2B}" destId="{83C11657-A7C9-4640-8228-ECD8129A45C5}" srcOrd="0" destOrd="0" presId="urn:microsoft.com/office/officeart/2016/7/layout/LinearArrowProcessNumbered"/>
    <dgm:cxn modelId="{C609CFE2-F3B1-4F9C-9AE0-4D716D4AC04B}" type="presOf" srcId="{1815E1AA-C09A-4E7A-9314-79A12D42D7FA}" destId="{EA4C9B9B-3370-4994-84AB-4AB0C3271227}" srcOrd="0" destOrd="0" presId="urn:microsoft.com/office/officeart/2016/7/layout/LinearArrowProcessNumbered"/>
    <dgm:cxn modelId="{73910CC8-CACD-470D-BA56-48781E3C2C1F}" type="presParOf" srcId="{9E2F9B74-F9BA-4C08-BFC2-7749161BECBA}" destId="{22655389-5FB7-4D21-94B2-986A84D1343F}" srcOrd="0" destOrd="0" presId="urn:microsoft.com/office/officeart/2016/7/layout/LinearArrowProcessNumbered"/>
    <dgm:cxn modelId="{4DACE11F-CCF9-4631-9AB0-0C807BB69AEF}" type="presParOf" srcId="{22655389-5FB7-4D21-94B2-986A84D1343F}" destId="{E2FEF21C-EABC-41BA-8CDA-2124F0A035D8}" srcOrd="0" destOrd="0" presId="urn:microsoft.com/office/officeart/2016/7/layout/LinearArrowProcessNumbered"/>
    <dgm:cxn modelId="{4CAE24B6-91B3-4707-8B13-848A9E51974C}" type="presParOf" srcId="{22655389-5FB7-4D21-94B2-986A84D1343F}" destId="{23FEE61D-C9F9-4482-A8DB-4FFBF25C44F2}" srcOrd="1" destOrd="0" presId="urn:microsoft.com/office/officeart/2016/7/layout/LinearArrowProcessNumbered"/>
    <dgm:cxn modelId="{3ACF246B-027A-4B5D-BE7D-D9C7D1FB201B}" type="presParOf" srcId="{23FEE61D-C9F9-4482-A8DB-4FFBF25C44F2}" destId="{0069F720-3443-4621-9D11-EC9F3FACA2A5}" srcOrd="0" destOrd="0" presId="urn:microsoft.com/office/officeart/2016/7/layout/LinearArrowProcessNumbered"/>
    <dgm:cxn modelId="{36FC6E26-A1BA-4D01-9479-2307668D5143}" type="presParOf" srcId="{23FEE61D-C9F9-4482-A8DB-4FFBF25C44F2}" destId="{EEB0C364-47C6-45A2-9112-4912DE13E31E}" srcOrd="1" destOrd="0" presId="urn:microsoft.com/office/officeart/2016/7/layout/LinearArrowProcessNumbered"/>
    <dgm:cxn modelId="{4DD77373-5D9E-45BB-A3DF-27B5F039B916}" type="presParOf" srcId="{23FEE61D-C9F9-4482-A8DB-4FFBF25C44F2}" destId="{5D0CBEB7-6F0C-4853-9024-907285A23765}" srcOrd="2" destOrd="0" presId="urn:microsoft.com/office/officeart/2016/7/layout/LinearArrowProcessNumbered"/>
    <dgm:cxn modelId="{00012866-217F-4A3B-BED5-7C44A7DD6987}" type="presParOf" srcId="{23FEE61D-C9F9-4482-A8DB-4FFBF25C44F2}" destId="{75D82F37-D0D8-407E-8FD9-8A1637AC271C}" srcOrd="3" destOrd="0" presId="urn:microsoft.com/office/officeart/2016/7/layout/LinearArrowProcessNumbered"/>
    <dgm:cxn modelId="{C530B21D-FD8E-46C5-8563-C9621BDF21EA}" type="presParOf" srcId="{22655389-5FB7-4D21-94B2-986A84D1343F}" destId="{743D4761-CF88-43D9-A5C9-48955FBBFE4C}" srcOrd="2" destOrd="0" presId="urn:microsoft.com/office/officeart/2016/7/layout/LinearArrowProcessNumbered"/>
    <dgm:cxn modelId="{B8007F6B-77E4-4EF0-B1A6-AD420DC41D41}" type="presParOf" srcId="{9E2F9B74-F9BA-4C08-BFC2-7749161BECBA}" destId="{50327F13-166F-42D4-B477-B77E7CDA7672}" srcOrd="1" destOrd="0" presId="urn:microsoft.com/office/officeart/2016/7/layout/LinearArrowProcessNumbered"/>
    <dgm:cxn modelId="{169621E2-FB13-4B91-B625-BC215BD598C8}" type="presParOf" srcId="{9E2F9B74-F9BA-4C08-BFC2-7749161BECBA}" destId="{24E9D65C-EAF4-49D3-B3E7-B798EFE0D659}" srcOrd="2" destOrd="0" presId="urn:microsoft.com/office/officeart/2016/7/layout/LinearArrowProcessNumbered"/>
    <dgm:cxn modelId="{B5822045-7AF7-43AA-BF45-C161730D64BA}" type="presParOf" srcId="{24E9D65C-EAF4-49D3-B3E7-B798EFE0D659}" destId="{7ACB077E-74E7-4FEB-B93A-14EB171AB523}" srcOrd="0" destOrd="0" presId="urn:microsoft.com/office/officeart/2016/7/layout/LinearArrowProcessNumbered"/>
    <dgm:cxn modelId="{BACC41CC-D473-4CF0-9E36-B921CC867489}" type="presParOf" srcId="{24E9D65C-EAF4-49D3-B3E7-B798EFE0D659}" destId="{70FA0E68-1901-47AD-B2E7-EAC5F04C1A95}" srcOrd="1" destOrd="0" presId="urn:microsoft.com/office/officeart/2016/7/layout/LinearArrowProcessNumbered"/>
    <dgm:cxn modelId="{907F758C-EB32-47C1-927D-A2CA8F446471}" type="presParOf" srcId="{70FA0E68-1901-47AD-B2E7-EAC5F04C1A95}" destId="{A2B63312-058D-458C-9E2B-584C4E0983F6}" srcOrd="0" destOrd="0" presId="urn:microsoft.com/office/officeart/2016/7/layout/LinearArrowProcessNumbered"/>
    <dgm:cxn modelId="{67FC0773-CDCE-4852-8ADB-DC0C59BAD7F1}" type="presParOf" srcId="{70FA0E68-1901-47AD-B2E7-EAC5F04C1A95}" destId="{299827DC-6639-4672-B2C5-94F0CAFAA89C}" srcOrd="1" destOrd="0" presId="urn:microsoft.com/office/officeart/2016/7/layout/LinearArrowProcessNumbered"/>
    <dgm:cxn modelId="{E0189B05-17FC-4DAF-B314-953553FCD210}" type="presParOf" srcId="{70FA0E68-1901-47AD-B2E7-EAC5F04C1A95}" destId="{83C11657-A7C9-4640-8228-ECD8129A45C5}" srcOrd="2" destOrd="0" presId="urn:microsoft.com/office/officeart/2016/7/layout/LinearArrowProcessNumbered"/>
    <dgm:cxn modelId="{638D1D16-8F78-4533-AF3C-DEC1B1CC0592}" type="presParOf" srcId="{70FA0E68-1901-47AD-B2E7-EAC5F04C1A95}" destId="{572E77F7-1E31-424E-8F3A-4A303AD0DDE5}" srcOrd="3" destOrd="0" presId="urn:microsoft.com/office/officeart/2016/7/layout/LinearArrowProcessNumbered"/>
    <dgm:cxn modelId="{29C93414-D5C4-407C-91C8-F3E42F798B33}" type="presParOf" srcId="{24E9D65C-EAF4-49D3-B3E7-B798EFE0D659}" destId="{A3BB5918-307B-4C76-B796-D30E640D05E3}" srcOrd="2" destOrd="0" presId="urn:microsoft.com/office/officeart/2016/7/layout/LinearArrowProcessNumbered"/>
    <dgm:cxn modelId="{7897E605-B86C-4231-81B5-46652E390184}" type="presParOf" srcId="{9E2F9B74-F9BA-4C08-BFC2-7749161BECBA}" destId="{FA8D2D19-0B09-4D83-9CE5-77C614C1C304}" srcOrd="3" destOrd="0" presId="urn:microsoft.com/office/officeart/2016/7/layout/LinearArrowProcessNumbered"/>
    <dgm:cxn modelId="{C2AD9246-0400-450D-A2F4-D18884A632CE}" type="presParOf" srcId="{9E2F9B74-F9BA-4C08-BFC2-7749161BECBA}" destId="{2B535D3E-9A36-4F6E-AE42-251FE53FFC94}" srcOrd="4" destOrd="0" presId="urn:microsoft.com/office/officeart/2016/7/layout/LinearArrowProcessNumbered"/>
    <dgm:cxn modelId="{62A31A0F-07E2-4687-A218-166D285BA1EE}" type="presParOf" srcId="{2B535D3E-9A36-4F6E-AE42-251FE53FFC94}" destId="{8B8E891D-36B9-4C6F-B8E8-108659E3C4CD}" srcOrd="0" destOrd="0" presId="urn:microsoft.com/office/officeart/2016/7/layout/LinearArrowProcessNumbered"/>
    <dgm:cxn modelId="{B346B890-7F2D-4AFA-9098-0A064D3CEE64}" type="presParOf" srcId="{2B535D3E-9A36-4F6E-AE42-251FE53FFC94}" destId="{DF811CC7-F6D4-47C4-813C-6B3AE4FBB07F}" srcOrd="1" destOrd="0" presId="urn:microsoft.com/office/officeart/2016/7/layout/LinearArrowProcessNumbered"/>
    <dgm:cxn modelId="{65021CDE-FA18-4BF4-8EC6-981688AD3FE2}" type="presParOf" srcId="{DF811CC7-F6D4-47C4-813C-6B3AE4FBB07F}" destId="{45AA7AE8-5F5C-4D59-9A2F-3FB0900B220F}" srcOrd="0" destOrd="0" presId="urn:microsoft.com/office/officeart/2016/7/layout/LinearArrowProcessNumbered"/>
    <dgm:cxn modelId="{C73D7D1E-A06F-48AA-ACE6-AF0E2A2B8AD9}" type="presParOf" srcId="{DF811CC7-F6D4-47C4-813C-6B3AE4FBB07F}" destId="{67B0BAD3-C842-4464-BB92-893513C6B68C}" srcOrd="1" destOrd="0" presId="urn:microsoft.com/office/officeart/2016/7/layout/LinearArrowProcessNumbered"/>
    <dgm:cxn modelId="{A3282812-968E-4E6D-B978-5ABF1F92CF6D}" type="presParOf" srcId="{DF811CC7-F6D4-47C4-813C-6B3AE4FBB07F}" destId="{CAA5E19D-EC7B-436C-B583-7119C7032D8D}" srcOrd="2" destOrd="0" presId="urn:microsoft.com/office/officeart/2016/7/layout/LinearArrowProcessNumbered"/>
    <dgm:cxn modelId="{2410C833-E651-437D-815F-2D87B3D06404}" type="presParOf" srcId="{DF811CC7-F6D4-47C4-813C-6B3AE4FBB07F}" destId="{8319FFB5-CB05-4611-B23C-9F762DF210C6}" srcOrd="3" destOrd="0" presId="urn:microsoft.com/office/officeart/2016/7/layout/LinearArrowProcessNumbered"/>
    <dgm:cxn modelId="{24F74594-4D9B-4BEC-BBC2-17A50A0BD5FB}" type="presParOf" srcId="{2B535D3E-9A36-4F6E-AE42-251FE53FFC94}" destId="{47BAB204-13DC-4C2C-AC7D-A33CDF8BAAFA}" srcOrd="2" destOrd="0" presId="urn:microsoft.com/office/officeart/2016/7/layout/LinearArrowProcessNumbered"/>
    <dgm:cxn modelId="{6150814D-2063-446A-BEFE-CE11FA7F91F5}" type="presParOf" srcId="{9E2F9B74-F9BA-4C08-BFC2-7749161BECBA}" destId="{8C9C5D60-EABF-4E1F-BED8-C4A99FC5A905}" srcOrd="5" destOrd="0" presId="urn:microsoft.com/office/officeart/2016/7/layout/LinearArrowProcessNumbered"/>
    <dgm:cxn modelId="{B8B62B08-FC97-4548-A1F3-D1B1B90AC6FA}" type="presParOf" srcId="{9E2F9B74-F9BA-4C08-BFC2-7749161BECBA}" destId="{833CC2A7-8589-4C25-9FE2-5B43E72FF157}" srcOrd="6" destOrd="0" presId="urn:microsoft.com/office/officeart/2016/7/layout/LinearArrowProcessNumbered"/>
    <dgm:cxn modelId="{C78016FC-1112-41F5-833F-A2CBD40BE389}" type="presParOf" srcId="{833CC2A7-8589-4C25-9FE2-5B43E72FF157}" destId="{2D20352E-5D15-42B7-B59C-2E0E8C7648FF}" srcOrd="0" destOrd="0" presId="urn:microsoft.com/office/officeart/2016/7/layout/LinearArrowProcessNumbered"/>
    <dgm:cxn modelId="{DF5F29E3-5EC2-4688-A59F-79FB9BCCB64E}" type="presParOf" srcId="{833CC2A7-8589-4C25-9FE2-5B43E72FF157}" destId="{4667C737-32CF-4F57-9180-24999E98B987}" srcOrd="1" destOrd="0" presId="urn:microsoft.com/office/officeart/2016/7/layout/LinearArrowProcessNumbered"/>
    <dgm:cxn modelId="{F1824F2A-F472-438E-A184-5C93C7CADD35}" type="presParOf" srcId="{4667C737-32CF-4F57-9180-24999E98B987}" destId="{1124B124-0A92-4B7E-A279-91F055472613}" srcOrd="0" destOrd="0" presId="urn:microsoft.com/office/officeart/2016/7/layout/LinearArrowProcessNumbered"/>
    <dgm:cxn modelId="{A8E63E96-79AB-4A4E-A7BD-696764834C10}" type="presParOf" srcId="{4667C737-32CF-4F57-9180-24999E98B987}" destId="{2FEB5B25-D000-4C3F-BC96-0C911998E615}" srcOrd="1" destOrd="0" presId="urn:microsoft.com/office/officeart/2016/7/layout/LinearArrowProcessNumbered"/>
    <dgm:cxn modelId="{3A29D9DE-83FC-4A6D-947C-CFF22FC71BCF}" type="presParOf" srcId="{4667C737-32CF-4F57-9180-24999E98B987}" destId="{5B2E2D2A-43AE-4B9A-B7A1-8FD0988EA212}" srcOrd="2" destOrd="0" presId="urn:microsoft.com/office/officeart/2016/7/layout/LinearArrowProcessNumbered"/>
    <dgm:cxn modelId="{61078AD0-B4A5-475D-B867-6378CCF18000}" type="presParOf" srcId="{4667C737-32CF-4F57-9180-24999E98B987}" destId="{156D16C1-D52F-417D-B1F1-1161859884A2}" srcOrd="3" destOrd="0" presId="urn:microsoft.com/office/officeart/2016/7/layout/LinearArrowProcessNumbered"/>
    <dgm:cxn modelId="{FC332406-2FAA-4729-B62F-F9F55632B99F}" type="presParOf" srcId="{833CC2A7-8589-4C25-9FE2-5B43E72FF157}" destId="{B0C9980A-999B-43CB-8629-A299656B7251}" srcOrd="2" destOrd="0" presId="urn:microsoft.com/office/officeart/2016/7/layout/LinearArrowProcessNumbered"/>
    <dgm:cxn modelId="{E097C2ED-F64C-4339-8804-9F06D35BD472}" type="presParOf" srcId="{9E2F9B74-F9BA-4C08-BFC2-7749161BECBA}" destId="{496AFAEA-0FB2-4758-823C-9F72523637EA}" srcOrd="7" destOrd="0" presId="urn:microsoft.com/office/officeart/2016/7/layout/LinearArrowProcessNumbered"/>
    <dgm:cxn modelId="{5C5B01C2-FAA4-49C2-B93C-40400C92D8AA}" type="presParOf" srcId="{9E2F9B74-F9BA-4C08-BFC2-7749161BECBA}" destId="{E3E2369B-2927-488B-AF73-5DB16D98757B}" srcOrd="8" destOrd="0" presId="urn:microsoft.com/office/officeart/2016/7/layout/LinearArrowProcessNumbered"/>
    <dgm:cxn modelId="{47F01877-D3ED-43CE-8A07-7E4836824B6F}" type="presParOf" srcId="{E3E2369B-2927-488B-AF73-5DB16D98757B}" destId="{0C4F3718-EE14-4EC2-89F3-B6EA62C8922D}" srcOrd="0" destOrd="0" presId="urn:microsoft.com/office/officeart/2016/7/layout/LinearArrowProcessNumbered"/>
    <dgm:cxn modelId="{63A769F0-DD3B-458D-B0CB-CB3F51C2C0A0}" type="presParOf" srcId="{E3E2369B-2927-488B-AF73-5DB16D98757B}" destId="{9D49A26A-B311-4067-80AD-69E9BBA4D2E7}" srcOrd="1" destOrd="0" presId="urn:microsoft.com/office/officeart/2016/7/layout/LinearArrowProcessNumbered"/>
    <dgm:cxn modelId="{A6F9FF68-9FFD-41B7-B834-E83CC8D74A65}" type="presParOf" srcId="{9D49A26A-B311-4067-80AD-69E9BBA4D2E7}" destId="{25D3FAE2-BD70-4C9C-A0C1-AA71AFF0F089}" srcOrd="0" destOrd="0" presId="urn:microsoft.com/office/officeart/2016/7/layout/LinearArrowProcessNumbered"/>
    <dgm:cxn modelId="{F6890099-FFD6-4801-9E9F-1C967CAC907E}" type="presParOf" srcId="{9D49A26A-B311-4067-80AD-69E9BBA4D2E7}" destId="{AEC19C3D-D749-4A4D-B4B9-8B2A24CA33EC}" srcOrd="1" destOrd="0" presId="urn:microsoft.com/office/officeart/2016/7/layout/LinearArrowProcessNumbered"/>
    <dgm:cxn modelId="{12B8BB2E-3821-42D4-B9A9-32F45A0FE3FB}" type="presParOf" srcId="{9D49A26A-B311-4067-80AD-69E9BBA4D2E7}" destId="{57A82490-99DA-4CD7-BC68-A5FF16A788A7}" srcOrd="2" destOrd="0" presId="urn:microsoft.com/office/officeart/2016/7/layout/LinearArrowProcessNumbered"/>
    <dgm:cxn modelId="{5F251775-1010-4016-B33F-BC2E9D77F378}" type="presParOf" srcId="{9D49A26A-B311-4067-80AD-69E9BBA4D2E7}" destId="{6A90B2DC-3761-4F68-BB53-A51C860F912D}" srcOrd="3" destOrd="0" presId="urn:microsoft.com/office/officeart/2016/7/layout/LinearArrowProcessNumbered"/>
    <dgm:cxn modelId="{ED4B1D09-06D0-45CF-A98E-D64D797C3EDB}" type="presParOf" srcId="{E3E2369B-2927-488B-AF73-5DB16D98757B}" destId="{D4B4DFCA-C825-4C5F-A407-2A1DAEEB37F3}" srcOrd="2" destOrd="0" presId="urn:microsoft.com/office/officeart/2016/7/layout/LinearArrowProcessNumbered"/>
    <dgm:cxn modelId="{AAAA2E6A-10B5-4762-B164-53DBB60B1098}" type="presParOf" srcId="{9E2F9B74-F9BA-4C08-BFC2-7749161BECBA}" destId="{DEC99AEE-61E3-4CBE-90DA-3FFA6A412BD6}" srcOrd="9" destOrd="0" presId="urn:microsoft.com/office/officeart/2016/7/layout/LinearArrowProcessNumbered"/>
    <dgm:cxn modelId="{D31D323F-AF6C-471E-8698-6B8A6AEEFDAC}" type="presParOf" srcId="{9E2F9B74-F9BA-4C08-BFC2-7749161BECBA}" destId="{3EBAD525-D94A-4759-9814-ADDCB7965E33}" srcOrd="10" destOrd="0" presId="urn:microsoft.com/office/officeart/2016/7/layout/LinearArrowProcessNumbered"/>
    <dgm:cxn modelId="{DE5A2CBD-9529-4778-B699-36E8320F8FC1}" type="presParOf" srcId="{3EBAD525-D94A-4759-9814-ADDCB7965E33}" destId="{F8475807-E231-4EB7-BC1B-213F2FB520E0}" srcOrd="0" destOrd="0" presId="urn:microsoft.com/office/officeart/2016/7/layout/LinearArrowProcessNumbered"/>
    <dgm:cxn modelId="{6E8AE8A5-4F1A-4161-9E6F-2CD5D99FD3CF}" type="presParOf" srcId="{3EBAD525-D94A-4759-9814-ADDCB7965E33}" destId="{AB96F685-E5A5-4D93-BE5E-5BE881487D55}" srcOrd="1" destOrd="0" presId="urn:microsoft.com/office/officeart/2016/7/layout/LinearArrowProcessNumbered"/>
    <dgm:cxn modelId="{BE91E57A-CA72-4C92-92C3-E22FD146AF16}" type="presParOf" srcId="{AB96F685-E5A5-4D93-BE5E-5BE881487D55}" destId="{233A62A5-EC74-4A8F-9630-2B8B67527BD6}" srcOrd="0" destOrd="0" presId="urn:microsoft.com/office/officeart/2016/7/layout/LinearArrowProcessNumbered"/>
    <dgm:cxn modelId="{39393C49-0726-482A-8709-87C292A3D2AA}" type="presParOf" srcId="{AB96F685-E5A5-4D93-BE5E-5BE881487D55}" destId="{B0F12EB2-CE43-4C8C-BAD8-5758B239DD5D}" srcOrd="1" destOrd="0" presId="urn:microsoft.com/office/officeart/2016/7/layout/LinearArrowProcessNumbered"/>
    <dgm:cxn modelId="{A30928C2-F6BC-4C49-BD6A-202E844BF44B}" type="presParOf" srcId="{AB96F685-E5A5-4D93-BE5E-5BE881487D55}" destId="{56D4EA51-089A-4C57-8307-A6E1DE4F34A1}" srcOrd="2" destOrd="0" presId="urn:microsoft.com/office/officeart/2016/7/layout/LinearArrowProcessNumbered"/>
    <dgm:cxn modelId="{3D948320-380D-4E15-BE3D-E6106DE66C44}" type="presParOf" srcId="{AB96F685-E5A5-4D93-BE5E-5BE881487D55}" destId="{54CA3843-86F7-41A3-AB63-6023BF824AA8}" srcOrd="3" destOrd="0" presId="urn:microsoft.com/office/officeart/2016/7/layout/LinearArrowProcessNumbered"/>
    <dgm:cxn modelId="{7162E566-C8D7-4F82-9A08-BAF4F5229E03}" type="presParOf" srcId="{3EBAD525-D94A-4759-9814-ADDCB7965E33}" destId="{EA4C9B9B-3370-4994-84AB-4AB0C3271227}" srcOrd="2" destOrd="0" presId="urn:microsoft.com/office/officeart/2016/7/layout/LinearArrowProcessNumbered"/>
    <dgm:cxn modelId="{49CFEDD5-2E41-4FAF-8490-0242206A5110}" type="presParOf" srcId="{9E2F9B74-F9BA-4C08-BFC2-7749161BECBA}" destId="{F12B3AB0-32A3-40C4-B098-AE04835A2AE5}" srcOrd="11" destOrd="0" presId="urn:microsoft.com/office/officeart/2016/7/layout/LinearArrowProcessNumbered"/>
    <dgm:cxn modelId="{531E1776-7225-497F-AE7B-0F7CADC44C8E}" type="presParOf" srcId="{9E2F9B74-F9BA-4C08-BFC2-7749161BECBA}" destId="{299F6EA5-C381-4333-8152-5938F1D2CBCC}" srcOrd="12" destOrd="0" presId="urn:microsoft.com/office/officeart/2016/7/layout/LinearArrowProcessNumbered"/>
    <dgm:cxn modelId="{B3AABA16-BB14-4422-9C84-268E4054A4FC}" type="presParOf" srcId="{299F6EA5-C381-4333-8152-5938F1D2CBCC}" destId="{39B6DA83-8190-484B-BF46-62FB03672CEB}" srcOrd="0" destOrd="0" presId="urn:microsoft.com/office/officeart/2016/7/layout/LinearArrowProcessNumbered"/>
    <dgm:cxn modelId="{4190192A-8F64-430C-9694-3112DA12AEA2}" type="presParOf" srcId="{299F6EA5-C381-4333-8152-5938F1D2CBCC}" destId="{6977857D-03D8-4C5C-9BA6-85FB598FE384}" srcOrd="1" destOrd="0" presId="urn:microsoft.com/office/officeart/2016/7/layout/LinearArrowProcessNumbered"/>
    <dgm:cxn modelId="{A472A467-3DC6-440D-89B6-CFF6042763F5}" type="presParOf" srcId="{6977857D-03D8-4C5C-9BA6-85FB598FE384}" destId="{8C714FBB-52F5-4F12-9B5E-6B121B03AAED}" srcOrd="0" destOrd="0" presId="urn:microsoft.com/office/officeart/2016/7/layout/LinearArrowProcessNumbered"/>
    <dgm:cxn modelId="{3970053A-85C9-46C0-A3CB-1DAC89B41802}" type="presParOf" srcId="{6977857D-03D8-4C5C-9BA6-85FB598FE384}" destId="{5A807453-B8A4-41E6-A7D7-0063049121D9}" srcOrd="1" destOrd="0" presId="urn:microsoft.com/office/officeart/2016/7/layout/LinearArrowProcessNumbered"/>
    <dgm:cxn modelId="{B7AB918B-5CDA-4402-AEFD-7A79BD1A36A7}" type="presParOf" srcId="{6977857D-03D8-4C5C-9BA6-85FB598FE384}" destId="{E8358852-3CDB-46F1-BA31-8997561EBD33}" srcOrd="2" destOrd="0" presId="urn:microsoft.com/office/officeart/2016/7/layout/LinearArrowProcessNumbered"/>
    <dgm:cxn modelId="{45DA3D7E-50B8-475C-94A9-8DDEB3FBFA77}" type="presParOf" srcId="{6977857D-03D8-4C5C-9BA6-85FB598FE384}" destId="{EA1D4E80-463A-4710-B9E3-6368D6993D21}" srcOrd="3" destOrd="0" presId="urn:microsoft.com/office/officeart/2016/7/layout/LinearArrowProcessNumbered"/>
    <dgm:cxn modelId="{DDCDD426-3E71-474F-A6B1-CBFCB6637044}" type="presParOf" srcId="{299F6EA5-C381-4333-8152-5938F1D2CBCC}" destId="{AA7AA622-EAB6-4B2D-AD0F-58657E92B195}" srcOrd="2" destOrd="0" presId="urn:microsoft.com/office/officeart/2016/7/layout/LinearArrow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DDE343-53F3-4E28-A3EB-61F31D1D7236}">
      <dsp:nvSpPr>
        <dsp:cNvPr id="0" name=""/>
        <dsp:cNvSpPr/>
      </dsp:nvSpPr>
      <dsp:spPr>
        <a:xfrm>
          <a:off x="2669704" y="533944"/>
          <a:ext cx="411666" cy="91440"/>
        </a:xfrm>
        <a:custGeom>
          <a:avLst/>
          <a:gdLst/>
          <a:ahLst/>
          <a:cxnLst/>
          <a:rect l="0" t="0" r="0" b="0"/>
          <a:pathLst>
            <a:path>
              <a:moveTo>
                <a:pt x="0" y="45720"/>
              </a:moveTo>
              <a:lnTo>
                <a:pt x="41166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64480" y="577453"/>
        <a:ext cx="22113" cy="4422"/>
      </dsp:txXfrm>
    </dsp:sp>
    <dsp:sp modelId="{0F7EEF66-7B3C-4EBA-A78B-E19194EE631B}">
      <dsp:nvSpPr>
        <dsp:cNvPr id="0" name=""/>
        <dsp:cNvSpPr/>
      </dsp:nvSpPr>
      <dsp:spPr>
        <a:xfrm>
          <a:off x="748607" y="2795"/>
          <a:ext cx="1922896" cy="11537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1022350">
            <a:lnSpc>
              <a:spcPct val="90000"/>
            </a:lnSpc>
            <a:spcBef>
              <a:spcPct val="0"/>
            </a:spcBef>
            <a:spcAft>
              <a:spcPct val="35000"/>
            </a:spcAft>
            <a:buNone/>
          </a:pPr>
          <a:r>
            <a:rPr lang="en-US" sz="2300" kern="1200"/>
            <a:t>Problem Statement </a:t>
          </a:r>
        </a:p>
      </dsp:txBody>
      <dsp:txXfrm>
        <a:off x="748607" y="2795"/>
        <a:ext cx="1922896" cy="1153737"/>
      </dsp:txXfrm>
    </dsp:sp>
    <dsp:sp modelId="{32BDDB45-B948-456D-A0FB-949C6AE12C28}">
      <dsp:nvSpPr>
        <dsp:cNvPr id="0" name=""/>
        <dsp:cNvSpPr/>
      </dsp:nvSpPr>
      <dsp:spPr>
        <a:xfrm>
          <a:off x="5034866" y="533944"/>
          <a:ext cx="411666" cy="91440"/>
        </a:xfrm>
        <a:custGeom>
          <a:avLst/>
          <a:gdLst/>
          <a:ahLst/>
          <a:cxnLst/>
          <a:rect l="0" t="0" r="0" b="0"/>
          <a:pathLst>
            <a:path>
              <a:moveTo>
                <a:pt x="0" y="45720"/>
              </a:moveTo>
              <a:lnTo>
                <a:pt x="41166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9643" y="577453"/>
        <a:ext cx="22113" cy="4422"/>
      </dsp:txXfrm>
    </dsp:sp>
    <dsp:sp modelId="{2F0B34E5-FF22-4997-B0C0-71B3FAF1E72D}">
      <dsp:nvSpPr>
        <dsp:cNvPr id="0" name=""/>
        <dsp:cNvSpPr/>
      </dsp:nvSpPr>
      <dsp:spPr>
        <a:xfrm>
          <a:off x="3113770" y="2795"/>
          <a:ext cx="1922896" cy="11537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1022350">
            <a:lnSpc>
              <a:spcPct val="90000"/>
            </a:lnSpc>
            <a:spcBef>
              <a:spcPct val="0"/>
            </a:spcBef>
            <a:spcAft>
              <a:spcPct val="35000"/>
            </a:spcAft>
            <a:buNone/>
          </a:pPr>
          <a:r>
            <a:rPr lang="en-US" sz="2300" kern="1200"/>
            <a:t>Description of the Idea </a:t>
          </a:r>
        </a:p>
      </dsp:txBody>
      <dsp:txXfrm>
        <a:off x="3113770" y="2795"/>
        <a:ext cx="1922896" cy="1153737"/>
      </dsp:txXfrm>
    </dsp:sp>
    <dsp:sp modelId="{C57B568E-333B-4EA7-A720-C0B4E2C316A9}">
      <dsp:nvSpPr>
        <dsp:cNvPr id="0" name=""/>
        <dsp:cNvSpPr/>
      </dsp:nvSpPr>
      <dsp:spPr>
        <a:xfrm>
          <a:off x="7400029" y="533944"/>
          <a:ext cx="411666" cy="91440"/>
        </a:xfrm>
        <a:custGeom>
          <a:avLst/>
          <a:gdLst/>
          <a:ahLst/>
          <a:cxnLst/>
          <a:rect l="0" t="0" r="0" b="0"/>
          <a:pathLst>
            <a:path>
              <a:moveTo>
                <a:pt x="0" y="45720"/>
              </a:moveTo>
              <a:lnTo>
                <a:pt x="41166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594806" y="577453"/>
        <a:ext cx="22113" cy="4422"/>
      </dsp:txXfrm>
    </dsp:sp>
    <dsp:sp modelId="{ECC36491-4968-4278-836F-77E60D2B13FF}">
      <dsp:nvSpPr>
        <dsp:cNvPr id="0" name=""/>
        <dsp:cNvSpPr/>
      </dsp:nvSpPr>
      <dsp:spPr>
        <a:xfrm>
          <a:off x="5478933" y="2795"/>
          <a:ext cx="1922896" cy="11537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1022350">
            <a:lnSpc>
              <a:spcPct val="90000"/>
            </a:lnSpc>
            <a:spcBef>
              <a:spcPct val="0"/>
            </a:spcBef>
            <a:spcAft>
              <a:spcPct val="35000"/>
            </a:spcAft>
            <a:buNone/>
          </a:pPr>
          <a:r>
            <a:rPr lang="en-US" sz="2300" kern="1200"/>
            <a:t>Why This Idea</a:t>
          </a:r>
        </a:p>
      </dsp:txBody>
      <dsp:txXfrm>
        <a:off x="5478933" y="2795"/>
        <a:ext cx="1922896" cy="1153737"/>
      </dsp:txXfrm>
    </dsp:sp>
    <dsp:sp modelId="{4BA21B12-4E50-49F7-A098-5D9CD7D7FF47}">
      <dsp:nvSpPr>
        <dsp:cNvPr id="0" name=""/>
        <dsp:cNvSpPr/>
      </dsp:nvSpPr>
      <dsp:spPr>
        <a:xfrm>
          <a:off x="1710055" y="1154733"/>
          <a:ext cx="7095488" cy="411666"/>
        </a:xfrm>
        <a:custGeom>
          <a:avLst/>
          <a:gdLst/>
          <a:ahLst/>
          <a:cxnLst/>
          <a:rect l="0" t="0" r="0" b="0"/>
          <a:pathLst>
            <a:path>
              <a:moveTo>
                <a:pt x="7095488" y="0"/>
              </a:moveTo>
              <a:lnTo>
                <a:pt x="7095488" y="222933"/>
              </a:lnTo>
              <a:lnTo>
                <a:pt x="0" y="222933"/>
              </a:lnTo>
              <a:lnTo>
                <a:pt x="0" y="411666"/>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80068" y="1358355"/>
        <a:ext cx="355462" cy="4422"/>
      </dsp:txXfrm>
    </dsp:sp>
    <dsp:sp modelId="{9A8236D7-8DD7-4FB0-AA47-EBEEAB539AE9}">
      <dsp:nvSpPr>
        <dsp:cNvPr id="0" name=""/>
        <dsp:cNvSpPr/>
      </dsp:nvSpPr>
      <dsp:spPr>
        <a:xfrm>
          <a:off x="7844095" y="2795"/>
          <a:ext cx="1922896" cy="11537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1022350">
            <a:lnSpc>
              <a:spcPct val="90000"/>
            </a:lnSpc>
            <a:spcBef>
              <a:spcPct val="0"/>
            </a:spcBef>
            <a:spcAft>
              <a:spcPct val="35000"/>
            </a:spcAft>
            <a:buNone/>
          </a:pPr>
          <a:r>
            <a:rPr lang="en-US" sz="2300" kern="1200"/>
            <a:t>Key Stakeholders </a:t>
          </a:r>
        </a:p>
      </dsp:txBody>
      <dsp:txXfrm>
        <a:off x="7844095" y="2795"/>
        <a:ext cx="1922896" cy="1153737"/>
      </dsp:txXfrm>
    </dsp:sp>
    <dsp:sp modelId="{BE9447DA-1183-438C-B167-74E29AD4B312}">
      <dsp:nvSpPr>
        <dsp:cNvPr id="0" name=""/>
        <dsp:cNvSpPr/>
      </dsp:nvSpPr>
      <dsp:spPr>
        <a:xfrm>
          <a:off x="2669704" y="2129949"/>
          <a:ext cx="411666" cy="91440"/>
        </a:xfrm>
        <a:custGeom>
          <a:avLst/>
          <a:gdLst/>
          <a:ahLst/>
          <a:cxnLst/>
          <a:rect l="0" t="0" r="0" b="0"/>
          <a:pathLst>
            <a:path>
              <a:moveTo>
                <a:pt x="0" y="45720"/>
              </a:moveTo>
              <a:lnTo>
                <a:pt x="41166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64480" y="2173457"/>
        <a:ext cx="22113" cy="4422"/>
      </dsp:txXfrm>
    </dsp:sp>
    <dsp:sp modelId="{65D9EB91-60BA-4A7A-8DBE-14EF60E11D71}">
      <dsp:nvSpPr>
        <dsp:cNvPr id="0" name=""/>
        <dsp:cNvSpPr/>
      </dsp:nvSpPr>
      <dsp:spPr>
        <a:xfrm>
          <a:off x="748607" y="1598800"/>
          <a:ext cx="1922896" cy="11537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1022350">
            <a:lnSpc>
              <a:spcPct val="90000"/>
            </a:lnSpc>
            <a:spcBef>
              <a:spcPct val="0"/>
            </a:spcBef>
            <a:spcAft>
              <a:spcPct val="35000"/>
            </a:spcAft>
            <a:buNone/>
          </a:pPr>
          <a:r>
            <a:rPr lang="en-US" sz="2300" kern="1200"/>
            <a:t>SWOT (Before Survey)</a:t>
          </a:r>
        </a:p>
      </dsp:txBody>
      <dsp:txXfrm>
        <a:off x="748607" y="1598800"/>
        <a:ext cx="1922896" cy="1153737"/>
      </dsp:txXfrm>
    </dsp:sp>
    <dsp:sp modelId="{57F2ADDD-3691-45B8-A5D5-279A05E04DAA}">
      <dsp:nvSpPr>
        <dsp:cNvPr id="0" name=""/>
        <dsp:cNvSpPr/>
      </dsp:nvSpPr>
      <dsp:spPr>
        <a:xfrm>
          <a:off x="5034866" y="2129949"/>
          <a:ext cx="411666" cy="91440"/>
        </a:xfrm>
        <a:custGeom>
          <a:avLst/>
          <a:gdLst/>
          <a:ahLst/>
          <a:cxnLst/>
          <a:rect l="0" t="0" r="0" b="0"/>
          <a:pathLst>
            <a:path>
              <a:moveTo>
                <a:pt x="0" y="45720"/>
              </a:moveTo>
              <a:lnTo>
                <a:pt x="41166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9643" y="2173457"/>
        <a:ext cx="22113" cy="4422"/>
      </dsp:txXfrm>
    </dsp:sp>
    <dsp:sp modelId="{9FB95686-7201-44CB-A1F1-CF3D21537FD1}">
      <dsp:nvSpPr>
        <dsp:cNvPr id="0" name=""/>
        <dsp:cNvSpPr/>
      </dsp:nvSpPr>
      <dsp:spPr>
        <a:xfrm>
          <a:off x="3113770" y="1598800"/>
          <a:ext cx="1922896" cy="11537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1022350">
            <a:lnSpc>
              <a:spcPct val="90000"/>
            </a:lnSpc>
            <a:spcBef>
              <a:spcPct val="0"/>
            </a:spcBef>
            <a:spcAft>
              <a:spcPct val="35000"/>
            </a:spcAft>
            <a:buNone/>
          </a:pPr>
          <a:r>
            <a:rPr lang="en-US" sz="2300" kern="1200"/>
            <a:t>Questionnaire</a:t>
          </a:r>
        </a:p>
      </dsp:txBody>
      <dsp:txXfrm>
        <a:off x="3113770" y="1598800"/>
        <a:ext cx="1922896" cy="1153737"/>
      </dsp:txXfrm>
    </dsp:sp>
    <dsp:sp modelId="{B3DFEBCB-9C39-427E-B852-DEFD065521C7}">
      <dsp:nvSpPr>
        <dsp:cNvPr id="0" name=""/>
        <dsp:cNvSpPr/>
      </dsp:nvSpPr>
      <dsp:spPr>
        <a:xfrm>
          <a:off x="7400029" y="2129949"/>
          <a:ext cx="411666" cy="91440"/>
        </a:xfrm>
        <a:custGeom>
          <a:avLst/>
          <a:gdLst/>
          <a:ahLst/>
          <a:cxnLst/>
          <a:rect l="0" t="0" r="0" b="0"/>
          <a:pathLst>
            <a:path>
              <a:moveTo>
                <a:pt x="0" y="45720"/>
              </a:moveTo>
              <a:lnTo>
                <a:pt x="41166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594806" y="2173457"/>
        <a:ext cx="22113" cy="4422"/>
      </dsp:txXfrm>
    </dsp:sp>
    <dsp:sp modelId="{69BE9D76-5C05-4098-AF12-34F3AB6512A6}">
      <dsp:nvSpPr>
        <dsp:cNvPr id="0" name=""/>
        <dsp:cNvSpPr/>
      </dsp:nvSpPr>
      <dsp:spPr>
        <a:xfrm>
          <a:off x="5478933" y="1598800"/>
          <a:ext cx="1922896" cy="11537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1022350">
            <a:lnSpc>
              <a:spcPct val="90000"/>
            </a:lnSpc>
            <a:spcBef>
              <a:spcPct val="0"/>
            </a:spcBef>
            <a:spcAft>
              <a:spcPct val="35000"/>
            </a:spcAft>
            <a:buNone/>
          </a:pPr>
          <a:r>
            <a:rPr lang="en-US" sz="2300" kern="1200"/>
            <a:t>SWOT (after Survey)</a:t>
          </a:r>
        </a:p>
      </dsp:txBody>
      <dsp:txXfrm>
        <a:off x="5478933" y="1598800"/>
        <a:ext cx="1922896" cy="1153737"/>
      </dsp:txXfrm>
    </dsp:sp>
    <dsp:sp modelId="{2BE326A6-8448-49CA-88BF-08E06BC6ABA1}">
      <dsp:nvSpPr>
        <dsp:cNvPr id="0" name=""/>
        <dsp:cNvSpPr/>
      </dsp:nvSpPr>
      <dsp:spPr>
        <a:xfrm>
          <a:off x="1710055" y="2750737"/>
          <a:ext cx="7095488" cy="411666"/>
        </a:xfrm>
        <a:custGeom>
          <a:avLst/>
          <a:gdLst/>
          <a:ahLst/>
          <a:cxnLst/>
          <a:rect l="0" t="0" r="0" b="0"/>
          <a:pathLst>
            <a:path>
              <a:moveTo>
                <a:pt x="7095488" y="0"/>
              </a:moveTo>
              <a:lnTo>
                <a:pt x="7095488" y="222933"/>
              </a:lnTo>
              <a:lnTo>
                <a:pt x="0" y="222933"/>
              </a:lnTo>
              <a:lnTo>
                <a:pt x="0" y="411666"/>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80068" y="2954359"/>
        <a:ext cx="355462" cy="4422"/>
      </dsp:txXfrm>
    </dsp:sp>
    <dsp:sp modelId="{47888A01-929D-4600-BDB6-402DB17B319A}">
      <dsp:nvSpPr>
        <dsp:cNvPr id="0" name=""/>
        <dsp:cNvSpPr/>
      </dsp:nvSpPr>
      <dsp:spPr>
        <a:xfrm>
          <a:off x="7844095" y="1598800"/>
          <a:ext cx="1922896" cy="11537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1022350">
            <a:lnSpc>
              <a:spcPct val="90000"/>
            </a:lnSpc>
            <a:spcBef>
              <a:spcPct val="0"/>
            </a:spcBef>
            <a:spcAft>
              <a:spcPct val="35000"/>
            </a:spcAft>
            <a:buNone/>
          </a:pPr>
          <a:r>
            <a:rPr lang="en-US" sz="2300" kern="1200"/>
            <a:t>Feasibility Study </a:t>
          </a:r>
        </a:p>
      </dsp:txBody>
      <dsp:txXfrm>
        <a:off x="7844095" y="1598800"/>
        <a:ext cx="1922896" cy="1153737"/>
      </dsp:txXfrm>
    </dsp:sp>
    <dsp:sp modelId="{6839F033-100E-49E1-8FD8-5E85CDC0BCAE}">
      <dsp:nvSpPr>
        <dsp:cNvPr id="0" name=""/>
        <dsp:cNvSpPr/>
      </dsp:nvSpPr>
      <dsp:spPr>
        <a:xfrm>
          <a:off x="2669704" y="3725953"/>
          <a:ext cx="411666" cy="91440"/>
        </a:xfrm>
        <a:custGeom>
          <a:avLst/>
          <a:gdLst/>
          <a:ahLst/>
          <a:cxnLst/>
          <a:rect l="0" t="0" r="0" b="0"/>
          <a:pathLst>
            <a:path>
              <a:moveTo>
                <a:pt x="0" y="45720"/>
              </a:moveTo>
              <a:lnTo>
                <a:pt x="41166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64480" y="3769461"/>
        <a:ext cx="22113" cy="4422"/>
      </dsp:txXfrm>
    </dsp:sp>
    <dsp:sp modelId="{E4708E5E-8DC5-4A18-9A9A-DFFDCE808D01}">
      <dsp:nvSpPr>
        <dsp:cNvPr id="0" name=""/>
        <dsp:cNvSpPr/>
      </dsp:nvSpPr>
      <dsp:spPr>
        <a:xfrm>
          <a:off x="748607" y="3194804"/>
          <a:ext cx="1922896" cy="11537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1022350">
            <a:lnSpc>
              <a:spcPct val="90000"/>
            </a:lnSpc>
            <a:spcBef>
              <a:spcPct val="0"/>
            </a:spcBef>
            <a:spcAft>
              <a:spcPct val="35000"/>
            </a:spcAft>
            <a:buNone/>
          </a:pPr>
          <a:r>
            <a:rPr lang="en-US" sz="2300" kern="1200"/>
            <a:t>Budgeting </a:t>
          </a:r>
        </a:p>
      </dsp:txBody>
      <dsp:txXfrm>
        <a:off x="748607" y="3194804"/>
        <a:ext cx="1922896" cy="1153737"/>
      </dsp:txXfrm>
    </dsp:sp>
    <dsp:sp modelId="{7991CAA1-0D42-4A30-BCB5-BC9BAA16DE8D}">
      <dsp:nvSpPr>
        <dsp:cNvPr id="0" name=""/>
        <dsp:cNvSpPr/>
      </dsp:nvSpPr>
      <dsp:spPr>
        <a:xfrm>
          <a:off x="5034866" y="3725953"/>
          <a:ext cx="411666" cy="91440"/>
        </a:xfrm>
        <a:custGeom>
          <a:avLst/>
          <a:gdLst/>
          <a:ahLst/>
          <a:cxnLst/>
          <a:rect l="0" t="0" r="0" b="0"/>
          <a:pathLst>
            <a:path>
              <a:moveTo>
                <a:pt x="0" y="45720"/>
              </a:moveTo>
              <a:lnTo>
                <a:pt x="41166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9643" y="3769461"/>
        <a:ext cx="22113" cy="4422"/>
      </dsp:txXfrm>
    </dsp:sp>
    <dsp:sp modelId="{C53A3DEC-E249-4251-918D-FEA1C4B01C7E}">
      <dsp:nvSpPr>
        <dsp:cNvPr id="0" name=""/>
        <dsp:cNvSpPr/>
      </dsp:nvSpPr>
      <dsp:spPr>
        <a:xfrm>
          <a:off x="3113770" y="3194804"/>
          <a:ext cx="1922896" cy="11537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1022350">
            <a:lnSpc>
              <a:spcPct val="90000"/>
            </a:lnSpc>
            <a:spcBef>
              <a:spcPct val="0"/>
            </a:spcBef>
            <a:spcAft>
              <a:spcPct val="35000"/>
            </a:spcAft>
            <a:buNone/>
          </a:pPr>
          <a:r>
            <a:rPr lang="en-US" sz="2300" kern="1200"/>
            <a:t>Business Model Canvas </a:t>
          </a:r>
        </a:p>
      </dsp:txBody>
      <dsp:txXfrm>
        <a:off x="3113770" y="3194804"/>
        <a:ext cx="1922896" cy="1153737"/>
      </dsp:txXfrm>
    </dsp:sp>
    <dsp:sp modelId="{53B15743-053F-4600-9112-EA20D165F76F}">
      <dsp:nvSpPr>
        <dsp:cNvPr id="0" name=""/>
        <dsp:cNvSpPr/>
      </dsp:nvSpPr>
      <dsp:spPr>
        <a:xfrm>
          <a:off x="5478933" y="3194804"/>
          <a:ext cx="1922896" cy="11537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1022350">
            <a:lnSpc>
              <a:spcPct val="90000"/>
            </a:lnSpc>
            <a:spcBef>
              <a:spcPct val="0"/>
            </a:spcBef>
            <a:spcAft>
              <a:spcPct val="35000"/>
            </a:spcAft>
            <a:buNone/>
          </a:pPr>
          <a:r>
            <a:rPr lang="en-US" sz="2300" kern="1200"/>
            <a:t>Glimpes</a:t>
          </a:r>
        </a:p>
      </dsp:txBody>
      <dsp:txXfrm>
        <a:off x="5478933" y="3194804"/>
        <a:ext cx="1922896" cy="11537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4D2731-8211-4E47-888E-F80CED33880F}">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C93F69-4A95-427D-9B72-9BC8C18C0B2B}">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7F88D3-2528-4BBC-BD15-AAF09F551FD9}">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755650">
            <a:lnSpc>
              <a:spcPct val="90000"/>
            </a:lnSpc>
            <a:spcBef>
              <a:spcPct val="0"/>
            </a:spcBef>
            <a:spcAft>
              <a:spcPct val="35000"/>
            </a:spcAft>
            <a:buNone/>
          </a:pPr>
          <a:r>
            <a:rPr lang="en-US" sz="1700" kern="1200"/>
            <a:t>Problem cases with temple flowers can vary depending on the context. However, the issue usually involves the management or disposal of flowers used in religious shrines or ceremonies. Temples often receive many flowers as offerings, and the challenge is what to do with these flowers after they have been used in worship The main themes of temple flowers are as follows: </a:t>
          </a:r>
        </a:p>
      </dsp:txBody>
      <dsp:txXfrm>
        <a:off x="1437631" y="531"/>
        <a:ext cx="9077968" cy="1244702"/>
      </dsp:txXfrm>
    </dsp:sp>
    <dsp:sp modelId="{090EB5F4-926E-4D45-A4A8-8E894475447B}">
      <dsp:nvSpPr>
        <dsp:cNvPr id="0" name=""/>
        <dsp:cNvSpPr/>
      </dsp:nvSpPr>
      <dsp:spPr>
        <a:xfrm>
          <a:off x="0" y="1556410"/>
          <a:ext cx="105156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B70732-271D-4E5D-A3DA-887CD11BF38D}">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AE8D96-B449-4955-92C1-57071AF1F45A}">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755650">
            <a:lnSpc>
              <a:spcPct val="90000"/>
            </a:lnSpc>
            <a:spcBef>
              <a:spcPct val="0"/>
            </a:spcBef>
            <a:spcAft>
              <a:spcPct val="35000"/>
            </a:spcAft>
            <a:buNone/>
          </a:pPr>
          <a:r>
            <a:rPr lang="en-US" sz="1700" kern="1200"/>
            <a:t>Waste: Once used in ritual or worship, flowers decompose and become garbage. The removal of these blooms can cause environmental problems if not properly managed. </a:t>
          </a:r>
        </a:p>
      </dsp:txBody>
      <dsp:txXfrm>
        <a:off x="1437631" y="1556410"/>
        <a:ext cx="9077968" cy="1244702"/>
      </dsp:txXfrm>
    </dsp:sp>
    <dsp:sp modelId="{A54837CD-44DE-4605-8F1F-307202043DCB}">
      <dsp:nvSpPr>
        <dsp:cNvPr id="0" name=""/>
        <dsp:cNvSpPr/>
      </dsp:nvSpPr>
      <dsp:spPr>
        <a:xfrm>
          <a:off x="0" y="3112289"/>
          <a:ext cx="105156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D558B4-9C1D-40EC-BAB7-09CA586F4B1E}">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F5B659-CC40-4DF4-B0F1-A87182F690E7}">
      <dsp:nvSpPr>
        <dsp:cNvPr id="0" name=""/>
        <dsp:cNvSpPr/>
      </dsp:nvSpPr>
      <dsp:spPr>
        <a:xfrm>
          <a:off x="1437631" y="3112289"/>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755650">
            <a:lnSpc>
              <a:spcPct val="90000"/>
            </a:lnSpc>
            <a:spcBef>
              <a:spcPct val="0"/>
            </a:spcBef>
            <a:spcAft>
              <a:spcPct val="35000"/>
            </a:spcAft>
            <a:buNone/>
          </a:pPr>
          <a:r>
            <a:rPr lang="en-US" sz="1700" kern="1200"/>
            <a:t>Environment: Improper disposal of litter, such as dumping it in rivers or landfills, can cause pollution and harm ecosystems.</a:t>
          </a:r>
        </a:p>
      </dsp:txBody>
      <dsp:txXfrm>
        <a:off x="1437631" y="3112289"/>
        <a:ext cx="9077968" cy="12447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342AA7-60C0-4EFF-9196-8CFA2D579AE2}">
      <dsp:nvSpPr>
        <dsp:cNvPr id="0" name=""/>
        <dsp:cNvSpPr/>
      </dsp:nvSpPr>
      <dsp:spPr>
        <a:xfrm>
          <a:off x="0" y="1808"/>
          <a:ext cx="10515600" cy="91661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15AA83-B479-4746-87FB-BDFF81FD6466}">
      <dsp:nvSpPr>
        <dsp:cNvPr id="0" name=""/>
        <dsp:cNvSpPr/>
      </dsp:nvSpPr>
      <dsp:spPr>
        <a:xfrm>
          <a:off x="277275" y="208046"/>
          <a:ext cx="504136" cy="5041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2CC0E1-7E5B-44AF-A51A-678D0454E972}">
      <dsp:nvSpPr>
        <dsp:cNvPr id="0" name=""/>
        <dsp:cNvSpPr/>
      </dsp:nvSpPr>
      <dsp:spPr>
        <a:xfrm>
          <a:off x="1058686" y="180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755650">
            <a:lnSpc>
              <a:spcPct val="90000"/>
            </a:lnSpc>
            <a:spcBef>
              <a:spcPct val="0"/>
            </a:spcBef>
            <a:spcAft>
              <a:spcPct val="35000"/>
            </a:spcAft>
            <a:buNone/>
          </a:pPr>
          <a:r>
            <a:rPr lang="en-US" sz="1700" kern="1200"/>
            <a:t>Environmental Impact: Temples get a lot of flowers every day, and when these burn down, it can create a lot of garbage. Improper disposal can lead to water discharges, soil erosion, greenhouse gas emissions and other environmental problems if they occur in landfills </a:t>
          </a:r>
        </a:p>
      </dsp:txBody>
      <dsp:txXfrm>
        <a:off x="1058686" y="1808"/>
        <a:ext cx="9456913" cy="916611"/>
      </dsp:txXfrm>
    </dsp:sp>
    <dsp:sp modelId="{46B13C28-0A92-4236-98CD-1C105AABADCD}">
      <dsp:nvSpPr>
        <dsp:cNvPr id="0" name=""/>
        <dsp:cNvSpPr/>
      </dsp:nvSpPr>
      <dsp:spPr>
        <a:xfrm>
          <a:off x="0" y="1147573"/>
          <a:ext cx="10515600" cy="91661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69E244-83E2-4170-9BE4-E2BE967880F0}">
      <dsp:nvSpPr>
        <dsp:cNvPr id="0" name=""/>
        <dsp:cNvSpPr/>
      </dsp:nvSpPr>
      <dsp:spPr>
        <a:xfrm>
          <a:off x="277275" y="1353811"/>
          <a:ext cx="504136" cy="5041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5BA87E-864A-4029-ACF9-3B73A34A8D39}">
      <dsp:nvSpPr>
        <dsp:cNvPr id="0" name=""/>
        <dsp:cNvSpPr/>
      </dsp:nvSpPr>
      <dsp:spPr>
        <a:xfrm>
          <a:off x="1058686" y="1147573"/>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755650">
            <a:lnSpc>
              <a:spcPct val="90000"/>
            </a:lnSpc>
            <a:spcBef>
              <a:spcPct val="0"/>
            </a:spcBef>
            <a:spcAft>
              <a:spcPct val="35000"/>
            </a:spcAft>
            <a:buNone/>
          </a:pPr>
          <a:r>
            <a:rPr lang="en-US" sz="1700" kern="1200"/>
            <a:t>Cultural significance: Flowers used in religious ceremonies have cultural and spiritual significance. The respectful treatment of their garbage is consistent with the respect people have for these religious symbols. </a:t>
          </a:r>
        </a:p>
      </dsp:txBody>
      <dsp:txXfrm>
        <a:off x="1058686" y="1147573"/>
        <a:ext cx="9456913" cy="916611"/>
      </dsp:txXfrm>
    </dsp:sp>
    <dsp:sp modelId="{20DB1099-32C9-4B4C-9F12-DBD42A4A3F37}">
      <dsp:nvSpPr>
        <dsp:cNvPr id="0" name=""/>
        <dsp:cNvSpPr/>
      </dsp:nvSpPr>
      <dsp:spPr>
        <a:xfrm>
          <a:off x="0" y="2293338"/>
          <a:ext cx="10515600" cy="91661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E24B5A-FB66-40B3-9D4D-B3C772F6E996}">
      <dsp:nvSpPr>
        <dsp:cNvPr id="0" name=""/>
        <dsp:cNvSpPr/>
      </dsp:nvSpPr>
      <dsp:spPr>
        <a:xfrm>
          <a:off x="277275" y="2499576"/>
          <a:ext cx="504136" cy="5041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3EE588-9F0F-4428-BB4B-730840BE8AD8}">
      <dsp:nvSpPr>
        <dsp:cNvPr id="0" name=""/>
        <dsp:cNvSpPr/>
      </dsp:nvSpPr>
      <dsp:spPr>
        <a:xfrm>
          <a:off x="1058686" y="229333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755650">
            <a:lnSpc>
              <a:spcPct val="90000"/>
            </a:lnSpc>
            <a:spcBef>
              <a:spcPct val="0"/>
            </a:spcBef>
            <a:spcAft>
              <a:spcPct val="35000"/>
            </a:spcAft>
            <a:buNone/>
          </a:pPr>
          <a:r>
            <a:rPr lang="en-US" sz="1700" kern="1200"/>
            <a:t>Public Health: Flower rot can attract insects and pests, which can pose a health hazard. The use of garbage helps maintain cleanliness and hygiene in and around the church premises. </a:t>
          </a:r>
        </a:p>
      </dsp:txBody>
      <dsp:txXfrm>
        <a:off x="1058686" y="2293338"/>
        <a:ext cx="9456913" cy="916611"/>
      </dsp:txXfrm>
    </dsp:sp>
    <dsp:sp modelId="{41B99903-5F06-4EA5-8556-55DE1945B9F5}">
      <dsp:nvSpPr>
        <dsp:cNvPr id="0" name=""/>
        <dsp:cNvSpPr/>
      </dsp:nvSpPr>
      <dsp:spPr>
        <a:xfrm>
          <a:off x="0" y="3439103"/>
          <a:ext cx="10515600" cy="91661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29C32B-7F7E-4CB4-8AE3-FC2DAE67F67E}">
      <dsp:nvSpPr>
        <dsp:cNvPr id="0" name=""/>
        <dsp:cNvSpPr/>
      </dsp:nvSpPr>
      <dsp:spPr>
        <a:xfrm>
          <a:off x="277275" y="3645341"/>
          <a:ext cx="504136" cy="50413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5F3802-470F-4BE3-9BF8-4CEAC67F718D}">
      <dsp:nvSpPr>
        <dsp:cNvPr id="0" name=""/>
        <dsp:cNvSpPr/>
      </dsp:nvSpPr>
      <dsp:spPr>
        <a:xfrm>
          <a:off x="1058686" y="3439103"/>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755650">
            <a:lnSpc>
              <a:spcPct val="90000"/>
            </a:lnSpc>
            <a:spcBef>
              <a:spcPct val="0"/>
            </a:spcBef>
            <a:spcAft>
              <a:spcPct val="35000"/>
            </a:spcAft>
            <a:buNone/>
          </a:pPr>
          <a:r>
            <a:rPr lang="en-US" sz="1700" kern="1200"/>
            <a:t>Economic Opportunities: Recycling flower waste can create economic opportunities through recycling, such as flower compost or natural chemical fertilizers.</a:t>
          </a:r>
        </a:p>
      </dsp:txBody>
      <dsp:txXfrm>
        <a:off x="1058686" y="3439103"/>
        <a:ext cx="9456913" cy="91661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786CAC-4C8F-4B44-A5CC-8C034FCCC79C}">
      <dsp:nvSpPr>
        <dsp:cNvPr id="0" name=""/>
        <dsp:cNvSpPr/>
      </dsp:nvSpPr>
      <dsp:spPr>
        <a:xfrm rot="5400000">
          <a:off x="1110935" y="987930"/>
          <a:ext cx="1546756" cy="18646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BEF3109-92C1-472A-BA9B-ED2509DF46C2}">
      <dsp:nvSpPr>
        <dsp:cNvPr id="0" name=""/>
        <dsp:cNvSpPr/>
      </dsp:nvSpPr>
      <dsp:spPr>
        <a:xfrm>
          <a:off x="1466407" y="279"/>
          <a:ext cx="2071799" cy="12430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Collecting of Flowers </a:t>
          </a:r>
        </a:p>
      </dsp:txBody>
      <dsp:txXfrm>
        <a:off x="1502816" y="36688"/>
        <a:ext cx="1998981" cy="1170261"/>
      </dsp:txXfrm>
    </dsp:sp>
    <dsp:sp modelId="{A11007FD-C6FC-49AF-BE6D-6132C985A467}">
      <dsp:nvSpPr>
        <dsp:cNvPr id="0" name=""/>
        <dsp:cNvSpPr/>
      </dsp:nvSpPr>
      <dsp:spPr>
        <a:xfrm rot="5400000">
          <a:off x="1110935" y="2541780"/>
          <a:ext cx="1546756" cy="18646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17665DA-4999-4B64-AE62-CE23F928A26B}">
      <dsp:nvSpPr>
        <dsp:cNvPr id="0" name=""/>
        <dsp:cNvSpPr/>
      </dsp:nvSpPr>
      <dsp:spPr>
        <a:xfrm>
          <a:off x="1466407" y="1554129"/>
          <a:ext cx="2071799" cy="12430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Segregating them</a:t>
          </a:r>
        </a:p>
      </dsp:txBody>
      <dsp:txXfrm>
        <a:off x="1502816" y="1590538"/>
        <a:ext cx="1998981" cy="1170261"/>
      </dsp:txXfrm>
    </dsp:sp>
    <dsp:sp modelId="{2F0C2E5E-681B-49D9-B9C8-64F2E1DCDB02}">
      <dsp:nvSpPr>
        <dsp:cNvPr id="0" name=""/>
        <dsp:cNvSpPr/>
      </dsp:nvSpPr>
      <dsp:spPr>
        <a:xfrm>
          <a:off x="1887860" y="3318704"/>
          <a:ext cx="2748400" cy="18646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02DC4EC-D662-4F30-A7F3-9B6255169551}">
      <dsp:nvSpPr>
        <dsp:cNvPr id="0" name=""/>
        <dsp:cNvSpPr/>
      </dsp:nvSpPr>
      <dsp:spPr>
        <a:xfrm>
          <a:off x="1466407" y="3107978"/>
          <a:ext cx="2071799" cy="12430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Taking petals out of flower </a:t>
          </a:r>
        </a:p>
      </dsp:txBody>
      <dsp:txXfrm>
        <a:off x="1502816" y="3144387"/>
        <a:ext cx="1998981" cy="1170261"/>
      </dsp:txXfrm>
    </dsp:sp>
    <dsp:sp modelId="{96F4BE56-0B95-4D46-8D88-A063266B9B8C}">
      <dsp:nvSpPr>
        <dsp:cNvPr id="0" name=""/>
        <dsp:cNvSpPr/>
      </dsp:nvSpPr>
      <dsp:spPr>
        <a:xfrm rot="16200000">
          <a:off x="3866428" y="2541780"/>
          <a:ext cx="1546756" cy="18646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0DEA8B2-E92C-4A3F-988E-F3121BD7E8D4}">
      <dsp:nvSpPr>
        <dsp:cNvPr id="0" name=""/>
        <dsp:cNvSpPr/>
      </dsp:nvSpPr>
      <dsp:spPr>
        <a:xfrm>
          <a:off x="4221900" y="3107978"/>
          <a:ext cx="2071799" cy="12430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Drying them </a:t>
          </a:r>
        </a:p>
      </dsp:txBody>
      <dsp:txXfrm>
        <a:off x="4258309" y="3144387"/>
        <a:ext cx="1998981" cy="1170261"/>
      </dsp:txXfrm>
    </dsp:sp>
    <dsp:sp modelId="{AF470BB1-70C3-4097-ABA4-793D407A13E5}">
      <dsp:nvSpPr>
        <dsp:cNvPr id="0" name=""/>
        <dsp:cNvSpPr/>
      </dsp:nvSpPr>
      <dsp:spPr>
        <a:xfrm rot="16200000">
          <a:off x="3866428" y="987930"/>
          <a:ext cx="1546756" cy="18646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D6A5615-2FCE-48C2-97D8-4E1EEEEED28D}">
      <dsp:nvSpPr>
        <dsp:cNvPr id="0" name=""/>
        <dsp:cNvSpPr/>
      </dsp:nvSpPr>
      <dsp:spPr>
        <a:xfrm>
          <a:off x="4221900" y="1554129"/>
          <a:ext cx="2071799" cy="12430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Grinding them </a:t>
          </a:r>
        </a:p>
      </dsp:txBody>
      <dsp:txXfrm>
        <a:off x="4258309" y="1590538"/>
        <a:ext cx="1998981" cy="1170261"/>
      </dsp:txXfrm>
    </dsp:sp>
    <dsp:sp modelId="{F82134A9-E294-4F3B-BC1B-6645BFA4AC07}">
      <dsp:nvSpPr>
        <dsp:cNvPr id="0" name=""/>
        <dsp:cNvSpPr/>
      </dsp:nvSpPr>
      <dsp:spPr>
        <a:xfrm>
          <a:off x="4643353" y="211006"/>
          <a:ext cx="2748400" cy="18646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F710929-9AFD-4ACE-A7E5-DB5BA9E9A287}">
      <dsp:nvSpPr>
        <dsp:cNvPr id="0" name=""/>
        <dsp:cNvSpPr/>
      </dsp:nvSpPr>
      <dsp:spPr>
        <a:xfrm>
          <a:off x="4221900" y="279"/>
          <a:ext cx="2071799" cy="12430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Filtering </a:t>
          </a:r>
        </a:p>
      </dsp:txBody>
      <dsp:txXfrm>
        <a:off x="4258309" y="36688"/>
        <a:ext cx="1998981" cy="1170261"/>
      </dsp:txXfrm>
    </dsp:sp>
    <dsp:sp modelId="{24DA4141-5BE1-4107-B670-65BEADF4F3FC}">
      <dsp:nvSpPr>
        <dsp:cNvPr id="0" name=""/>
        <dsp:cNvSpPr/>
      </dsp:nvSpPr>
      <dsp:spPr>
        <a:xfrm rot="5400000">
          <a:off x="6621921" y="987930"/>
          <a:ext cx="1546756" cy="18646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B5BFECB-99EA-4938-B9E7-5794C80CAFB8}">
      <dsp:nvSpPr>
        <dsp:cNvPr id="0" name=""/>
        <dsp:cNvSpPr/>
      </dsp:nvSpPr>
      <dsp:spPr>
        <a:xfrm>
          <a:off x="6977393" y="279"/>
          <a:ext cx="2071799" cy="12430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Adding Essential substances </a:t>
          </a:r>
        </a:p>
      </dsp:txBody>
      <dsp:txXfrm>
        <a:off x="7013802" y="36688"/>
        <a:ext cx="1998981" cy="1170261"/>
      </dsp:txXfrm>
    </dsp:sp>
    <dsp:sp modelId="{38D22932-6AB4-42F1-89DE-4BA146D411B7}">
      <dsp:nvSpPr>
        <dsp:cNvPr id="0" name=""/>
        <dsp:cNvSpPr/>
      </dsp:nvSpPr>
      <dsp:spPr>
        <a:xfrm rot="5400000">
          <a:off x="6621921" y="2541780"/>
          <a:ext cx="1546756" cy="18646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FD94ED6-0797-47DB-BCAF-A57D9D75602B}">
      <dsp:nvSpPr>
        <dsp:cNvPr id="0" name=""/>
        <dsp:cNvSpPr/>
      </dsp:nvSpPr>
      <dsp:spPr>
        <a:xfrm>
          <a:off x="6977393" y="1554129"/>
          <a:ext cx="2071799" cy="12430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Making batter out of it </a:t>
          </a:r>
        </a:p>
      </dsp:txBody>
      <dsp:txXfrm>
        <a:off x="7013802" y="1590538"/>
        <a:ext cx="1998981" cy="1170261"/>
      </dsp:txXfrm>
    </dsp:sp>
    <dsp:sp modelId="{58EDBF21-85A0-4A9C-B97A-BA7B760A9742}">
      <dsp:nvSpPr>
        <dsp:cNvPr id="0" name=""/>
        <dsp:cNvSpPr/>
      </dsp:nvSpPr>
      <dsp:spPr>
        <a:xfrm>
          <a:off x="6977393" y="3107978"/>
          <a:ext cx="2071799" cy="12430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Rolling inset sticks.</a:t>
          </a:r>
        </a:p>
      </dsp:txBody>
      <dsp:txXfrm>
        <a:off x="7013802" y="3144387"/>
        <a:ext cx="1998981" cy="117026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5C085E-376D-4E93-9119-443CF2AA60DE}">
      <dsp:nvSpPr>
        <dsp:cNvPr id="0" name=""/>
        <dsp:cNvSpPr/>
      </dsp:nvSpPr>
      <dsp:spPr>
        <a:xfrm>
          <a:off x="205509" y="619429"/>
          <a:ext cx="911674" cy="91167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1C5AF8-E428-4587-8F42-7B1B84C37916}">
      <dsp:nvSpPr>
        <dsp:cNvPr id="0" name=""/>
        <dsp:cNvSpPr/>
      </dsp:nvSpPr>
      <dsp:spPr>
        <a:xfrm>
          <a:off x="396960" y="810880"/>
          <a:ext cx="528770" cy="5287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43C57F-9E43-4D23-8A70-3605A59F9EFD}">
      <dsp:nvSpPr>
        <dsp:cNvPr id="0" name=""/>
        <dsp:cNvSpPr/>
      </dsp:nvSpPr>
      <dsp:spPr>
        <a:xfrm>
          <a:off x="1312541" y="619429"/>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kern="1200"/>
            <a:t>Temple Authority </a:t>
          </a:r>
        </a:p>
      </dsp:txBody>
      <dsp:txXfrm>
        <a:off x="1312541" y="619429"/>
        <a:ext cx="2148945" cy="911674"/>
      </dsp:txXfrm>
    </dsp:sp>
    <dsp:sp modelId="{0EAF6944-0498-47C0-BA2F-BDB1B65A974C}">
      <dsp:nvSpPr>
        <dsp:cNvPr id="0" name=""/>
        <dsp:cNvSpPr/>
      </dsp:nvSpPr>
      <dsp:spPr>
        <a:xfrm>
          <a:off x="3835925" y="619429"/>
          <a:ext cx="911674" cy="91167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7529B9-F7AB-40D5-AFE3-9421F03AE3B0}">
      <dsp:nvSpPr>
        <dsp:cNvPr id="0" name=""/>
        <dsp:cNvSpPr/>
      </dsp:nvSpPr>
      <dsp:spPr>
        <a:xfrm>
          <a:off x="4027376" y="810880"/>
          <a:ext cx="528770" cy="5287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5AA09B-FC17-4541-9DC1-B6F3F9B23617}">
      <dsp:nvSpPr>
        <dsp:cNvPr id="0" name=""/>
        <dsp:cNvSpPr/>
      </dsp:nvSpPr>
      <dsp:spPr>
        <a:xfrm>
          <a:off x="4942957" y="619429"/>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kern="1200"/>
            <a:t>Government Bodies </a:t>
          </a:r>
        </a:p>
      </dsp:txBody>
      <dsp:txXfrm>
        <a:off x="4942957" y="619429"/>
        <a:ext cx="2148945" cy="911674"/>
      </dsp:txXfrm>
    </dsp:sp>
    <dsp:sp modelId="{7E93C410-A869-446F-8ED2-E88525D1C9FD}">
      <dsp:nvSpPr>
        <dsp:cNvPr id="0" name=""/>
        <dsp:cNvSpPr/>
      </dsp:nvSpPr>
      <dsp:spPr>
        <a:xfrm>
          <a:off x="7466341" y="619429"/>
          <a:ext cx="911674" cy="91167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D69290-D2AC-461E-885B-18A15761D9C4}">
      <dsp:nvSpPr>
        <dsp:cNvPr id="0" name=""/>
        <dsp:cNvSpPr/>
      </dsp:nvSpPr>
      <dsp:spPr>
        <a:xfrm>
          <a:off x="7657792" y="810880"/>
          <a:ext cx="528770" cy="5287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38FD59-DB55-44D2-864B-D78C5D1FFC55}">
      <dsp:nvSpPr>
        <dsp:cNvPr id="0" name=""/>
        <dsp:cNvSpPr/>
      </dsp:nvSpPr>
      <dsp:spPr>
        <a:xfrm>
          <a:off x="8573374" y="619429"/>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kern="1200"/>
            <a:t>Farmers </a:t>
          </a:r>
        </a:p>
      </dsp:txBody>
      <dsp:txXfrm>
        <a:off x="8573374" y="619429"/>
        <a:ext cx="2148945" cy="911674"/>
      </dsp:txXfrm>
    </dsp:sp>
    <dsp:sp modelId="{0135958B-1AA5-406A-A682-1A9784EC5230}">
      <dsp:nvSpPr>
        <dsp:cNvPr id="0" name=""/>
        <dsp:cNvSpPr/>
      </dsp:nvSpPr>
      <dsp:spPr>
        <a:xfrm>
          <a:off x="205509" y="2158301"/>
          <a:ext cx="911674" cy="911674"/>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8E3C34-E2B3-4116-8288-927E1CB967B5}">
      <dsp:nvSpPr>
        <dsp:cNvPr id="0" name=""/>
        <dsp:cNvSpPr/>
      </dsp:nvSpPr>
      <dsp:spPr>
        <a:xfrm>
          <a:off x="396960" y="2349753"/>
          <a:ext cx="528770" cy="52877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AB82C5-F954-45D0-97BA-D305C988CC40}">
      <dsp:nvSpPr>
        <dsp:cNvPr id="0" name=""/>
        <dsp:cNvSpPr/>
      </dsp:nvSpPr>
      <dsp:spPr>
        <a:xfrm>
          <a:off x="1312541" y="2158301"/>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kern="1200"/>
            <a:t>Social Media </a:t>
          </a:r>
        </a:p>
      </dsp:txBody>
      <dsp:txXfrm>
        <a:off x="1312541" y="2158301"/>
        <a:ext cx="2148945" cy="911674"/>
      </dsp:txXfrm>
    </dsp:sp>
    <dsp:sp modelId="{023D1737-C6CA-4E77-8035-6EE457B1CC05}">
      <dsp:nvSpPr>
        <dsp:cNvPr id="0" name=""/>
        <dsp:cNvSpPr/>
      </dsp:nvSpPr>
      <dsp:spPr>
        <a:xfrm>
          <a:off x="3835925" y="2158301"/>
          <a:ext cx="911674" cy="911674"/>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398B0C-1C22-4E07-90E7-6BC561E9E6FF}">
      <dsp:nvSpPr>
        <dsp:cNvPr id="0" name=""/>
        <dsp:cNvSpPr/>
      </dsp:nvSpPr>
      <dsp:spPr>
        <a:xfrm>
          <a:off x="4027376" y="2349753"/>
          <a:ext cx="528770" cy="52877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EE2C0C-4C4E-400C-BFD1-33EC12D41515}">
      <dsp:nvSpPr>
        <dsp:cNvPr id="0" name=""/>
        <dsp:cNvSpPr/>
      </dsp:nvSpPr>
      <dsp:spPr>
        <a:xfrm>
          <a:off x="4942957" y="2158301"/>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kern="1200"/>
            <a:t>Market (Shopkeepers, wholesalers, retailer).</a:t>
          </a:r>
        </a:p>
      </dsp:txBody>
      <dsp:txXfrm>
        <a:off x="4942957" y="2158301"/>
        <a:ext cx="2148945" cy="911674"/>
      </dsp:txXfrm>
    </dsp:sp>
    <dsp:sp modelId="{4F24895A-8763-49CE-BFE4-A59936C2357D}">
      <dsp:nvSpPr>
        <dsp:cNvPr id="0" name=""/>
        <dsp:cNvSpPr/>
      </dsp:nvSpPr>
      <dsp:spPr>
        <a:xfrm>
          <a:off x="7466341" y="2158301"/>
          <a:ext cx="911674" cy="91167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8B5F21-6DD8-4D60-9D75-BFA7CFF12D8B}">
      <dsp:nvSpPr>
        <dsp:cNvPr id="0" name=""/>
        <dsp:cNvSpPr/>
      </dsp:nvSpPr>
      <dsp:spPr>
        <a:xfrm>
          <a:off x="7657792" y="2349753"/>
          <a:ext cx="528770" cy="52877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6455C1-E25C-4C17-9C6E-04EF9DD539A5}">
      <dsp:nvSpPr>
        <dsp:cNvPr id="0" name=""/>
        <dsp:cNvSpPr/>
      </dsp:nvSpPr>
      <dsp:spPr>
        <a:xfrm>
          <a:off x="8573374" y="2158301"/>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kern="1200"/>
            <a:t>NGO</a:t>
          </a:r>
        </a:p>
      </dsp:txBody>
      <dsp:txXfrm>
        <a:off x="8573374" y="2158301"/>
        <a:ext cx="2148945" cy="91167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69F720-3443-4621-9D11-EC9F3FACA2A5}">
      <dsp:nvSpPr>
        <dsp:cNvPr id="0" name=""/>
        <dsp:cNvSpPr/>
      </dsp:nvSpPr>
      <dsp:spPr>
        <a:xfrm>
          <a:off x="752107" y="908773"/>
          <a:ext cx="596637" cy="7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B0C364-47C6-45A2-9112-4912DE13E31E}">
      <dsp:nvSpPr>
        <dsp:cNvPr id="0" name=""/>
        <dsp:cNvSpPr/>
      </dsp:nvSpPr>
      <dsp:spPr>
        <a:xfrm>
          <a:off x="1384543" y="858691"/>
          <a:ext cx="68613" cy="128860"/>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D0CBEB7-6F0C-4853-9024-907285A23765}">
      <dsp:nvSpPr>
        <dsp:cNvPr id="0" name=""/>
        <dsp:cNvSpPr/>
      </dsp:nvSpPr>
      <dsp:spPr>
        <a:xfrm>
          <a:off x="402337" y="633618"/>
          <a:ext cx="550381" cy="55038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58" tIns="21358" rIns="21358" bIns="21358" numCol="1" spcCol="1270" anchor="ctr" anchorCtr="0">
          <a:noAutofit/>
        </a:bodyPr>
        <a:lstStyle/>
        <a:p>
          <a:pPr marL="0" lvl="0" indent="0" algn="ctr" defTabSz="1066800">
            <a:lnSpc>
              <a:spcPct val="90000"/>
            </a:lnSpc>
            <a:spcBef>
              <a:spcPct val="0"/>
            </a:spcBef>
            <a:spcAft>
              <a:spcPct val="35000"/>
            </a:spcAft>
            <a:buNone/>
          </a:pPr>
          <a:r>
            <a:rPr lang="en-US" sz="2400" kern="1200"/>
            <a:t>1</a:t>
          </a:r>
        </a:p>
      </dsp:txBody>
      <dsp:txXfrm>
        <a:off x="482938" y="714219"/>
        <a:ext cx="389179" cy="389179"/>
      </dsp:txXfrm>
    </dsp:sp>
    <dsp:sp modelId="{743D4761-CF88-43D9-A5C9-48955FBBFE4C}">
      <dsp:nvSpPr>
        <dsp:cNvPr id="0" name=""/>
        <dsp:cNvSpPr/>
      </dsp:nvSpPr>
      <dsp:spPr>
        <a:xfrm>
          <a:off x="6311" y="1349582"/>
          <a:ext cx="1342433"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5893" tIns="165100" rIns="105893" bIns="165100" numCol="1" spcCol="1270" anchor="t" anchorCtr="0">
          <a:noAutofit/>
        </a:bodyPr>
        <a:lstStyle/>
        <a:p>
          <a:pPr marL="0" lvl="0" indent="0" algn="l" defTabSz="488950">
            <a:lnSpc>
              <a:spcPct val="90000"/>
            </a:lnSpc>
            <a:spcBef>
              <a:spcPct val="0"/>
            </a:spcBef>
            <a:spcAft>
              <a:spcPct val="35000"/>
            </a:spcAft>
            <a:buNone/>
          </a:pPr>
          <a:r>
            <a:rPr lang="en-US" sz="1100" kern="1200"/>
            <a:t>What is the current process for handling temple flowers after use?</a:t>
          </a:r>
        </a:p>
      </dsp:txBody>
      <dsp:txXfrm>
        <a:off x="6311" y="1618069"/>
        <a:ext cx="1342433" cy="1697113"/>
      </dsp:txXfrm>
    </dsp:sp>
    <dsp:sp modelId="{A2B63312-058D-458C-9E2B-584C4E0983F6}">
      <dsp:nvSpPr>
        <dsp:cNvPr id="0" name=""/>
        <dsp:cNvSpPr/>
      </dsp:nvSpPr>
      <dsp:spPr>
        <a:xfrm>
          <a:off x="1497904" y="908802"/>
          <a:ext cx="1342433"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9827DC-6639-4672-B2C5-94F0CAFAA89C}">
      <dsp:nvSpPr>
        <dsp:cNvPr id="0" name=""/>
        <dsp:cNvSpPr/>
      </dsp:nvSpPr>
      <dsp:spPr>
        <a:xfrm>
          <a:off x="2876135" y="858715"/>
          <a:ext cx="68613" cy="128887"/>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C11657-A7C9-4640-8228-ECD8129A45C5}">
      <dsp:nvSpPr>
        <dsp:cNvPr id="0" name=""/>
        <dsp:cNvSpPr/>
      </dsp:nvSpPr>
      <dsp:spPr>
        <a:xfrm>
          <a:off x="1893930" y="633647"/>
          <a:ext cx="550381" cy="55038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58" tIns="21358" rIns="21358" bIns="21358" numCol="1" spcCol="1270" anchor="ctr" anchorCtr="0">
          <a:noAutofit/>
        </a:bodyPr>
        <a:lstStyle/>
        <a:p>
          <a:pPr marL="0" lvl="0" indent="0" algn="ctr" defTabSz="1066800">
            <a:lnSpc>
              <a:spcPct val="90000"/>
            </a:lnSpc>
            <a:spcBef>
              <a:spcPct val="0"/>
            </a:spcBef>
            <a:spcAft>
              <a:spcPct val="35000"/>
            </a:spcAft>
            <a:buNone/>
          </a:pPr>
          <a:r>
            <a:rPr lang="en-US" sz="2400" kern="1200"/>
            <a:t>2</a:t>
          </a:r>
        </a:p>
      </dsp:txBody>
      <dsp:txXfrm>
        <a:off x="1974531" y="714248"/>
        <a:ext cx="389179" cy="389179"/>
      </dsp:txXfrm>
    </dsp:sp>
    <dsp:sp modelId="{A3BB5918-307B-4C76-B796-D30E640D05E3}">
      <dsp:nvSpPr>
        <dsp:cNvPr id="0" name=""/>
        <dsp:cNvSpPr/>
      </dsp:nvSpPr>
      <dsp:spPr>
        <a:xfrm>
          <a:off x="1497904" y="1349657"/>
          <a:ext cx="1342433"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5893" tIns="165100" rIns="105893" bIns="165100" numCol="1" spcCol="1270" anchor="t" anchorCtr="0">
          <a:noAutofit/>
        </a:bodyPr>
        <a:lstStyle/>
        <a:p>
          <a:pPr marL="0" lvl="0" indent="0" algn="l" defTabSz="488950">
            <a:lnSpc>
              <a:spcPct val="90000"/>
            </a:lnSpc>
            <a:spcBef>
              <a:spcPct val="0"/>
            </a:spcBef>
            <a:spcAft>
              <a:spcPct val="35000"/>
            </a:spcAft>
            <a:buNone/>
          </a:pPr>
          <a:r>
            <a:rPr lang="en-US" sz="1100" kern="1200"/>
            <a:t>Are there any existing methods for managing flower waste?</a:t>
          </a:r>
        </a:p>
      </dsp:txBody>
      <dsp:txXfrm>
        <a:off x="1497904" y="1618144"/>
        <a:ext cx="1342433" cy="1697113"/>
      </dsp:txXfrm>
    </dsp:sp>
    <dsp:sp modelId="{45AA7AE8-5F5C-4D59-9A2F-3FB0900B220F}">
      <dsp:nvSpPr>
        <dsp:cNvPr id="0" name=""/>
        <dsp:cNvSpPr/>
      </dsp:nvSpPr>
      <dsp:spPr>
        <a:xfrm>
          <a:off x="2989496" y="908802"/>
          <a:ext cx="1342433"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B0BAD3-C842-4464-BB92-893513C6B68C}">
      <dsp:nvSpPr>
        <dsp:cNvPr id="0" name=""/>
        <dsp:cNvSpPr/>
      </dsp:nvSpPr>
      <dsp:spPr>
        <a:xfrm>
          <a:off x="4367728" y="858715"/>
          <a:ext cx="68613" cy="128887"/>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A5E19D-EC7B-436C-B583-7119C7032D8D}">
      <dsp:nvSpPr>
        <dsp:cNvPr id="0" name=""/>
        <dsp:cNvSpPr/>
      </dsp:nvSpPr>
      <dsp:spPr>
        <a:xfrm>
          <a:off x="3385522" y="633647"/>
          <a:ext cx="550381" cy="55038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58" tIns="21358" rIns="21358" bIns="21358" numCol="1" spcCol="1270" anchor="ctr" anchorCtr="0">
          <a:noAutofit/>
        </a:bodyPr>
        <a:lstStyle/>
        <a:p>
          <a:pPr marL="0" lvl="0" indent="0" algn="ctr" defTabSz="1066800">
            <a:lnSpc>
              <a:spcPct val="90000"/>
            </a:lnSpc>
            <a:spcBef>
              <a:spcPct val="0"/>
            </a:spcBef>
            <a:spcAft>
              <a:spcPct val="35000"/>
            </a:spcAft>
            <a:buNone/>
          </a:pPr>
          <a:r>
            <a:rPr lang="en-US" sz="2400" kern="1200"/>
            <a:t>3</a:t>
          </a:r>
        </a:p>
      </dsp:txBody>
      <dsp:txXfrm>
        <a:off x="3466123" y="714248"/>
        <a:ext cx="389179" cy="389179"/>
      </dsp:txXfrm>
    </dsp:sp>
    <dsp:sp modelId="{47BAB204-13DC-4C2C-AC7D-A33CDF8BAAFA}">
      <dsp:nvSpPr>
        <dsp:cNvPr id="0" name=""/>
        <dsp:cNvSpPr/>
      </dsp:nvSpPr>
      <dsp:spPr>
        <a:xfrm>
          <a:off x="2989496" y="1349657"/>
          <a:ext cx="1342433"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5893" tIns="165100" rIns="105893" bIns="165100" numCol="1" spcCol="1270" anchor="t" anchorCtr="0">
          <a:noAutofit/>
        </a:bodyPr>
        <a:lstStyle/>
        <a:p>
          <a:pPr marL="0" lvl="0" indent="0" algn="l" defTabSz="488950">
            <a:lnSpc>
              <a:spcPct val="90000"/>
            </a:lnSpc>
            <a:spcBef>
              <a:spcPct val="0"/>
            </a:spcBef>
            <a:spcAft>
              <a:spcPct val="35000"/>
            </a:spcAft>
            <a:buNone/>
          </a:pPr>
          <a:r>
            <a:rPr lang="en-US" sz="1100" kern="1200"/>
            <a:t>How is the flower waste currently disposed of?</a:t>
          </a:r>
        </a:p>
      </dsp:txBody>
      <dsp:txXfrm>
        <a:off x="2989496" y="1618144"/>
        <a:ext cx="1342433" cy="1697113"/>
      </dsp:txXfrm>
    </dsp:sp>
    <dsp:sp modelId="{1124B124-0A92-4B7E-A279-91F055472613}">
      <dsp:nvSpPr>
        <dsp:cNvPr id="0" name=""/>
        <dsp:cNvSpPr/>
      </dsp:nvSpPr>
      <dsp:spPr>
        <a:xfrm>
          <a:off x="4481089" y="908802"/>
          <a:ext cx="1342433"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FEB5B25-D000-4C3F-BC96-0C911998E615}">
      <dsp:nvSpPr>
        <dsp:cNvPr id="0" name=""/>
        <dsp:cNvSpPr/>
      </dsp:nvSpPr>
      <dsp:spPr>
        <a:xfrm>
          <a:off x="5859321" y="858715"/>
          <a:ext cx="68613" cy="128887"/>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2E2D2A-43AE-4B9A-B7A1-8FD0988EA212}">
      <dsp:nvSpPr>
        <dsp:cNvPr id="0" name=""/>
        <dsp:cNvSpPr/>
      </dsp:nvSpPr>
      <dsp:spPr>
        <a:xfrm>
          <a:off x="4877115" y="633647"/>
          <a:ext cx="550381" cy="55038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58" tIns="21358" rIns="21358" bIns="21358" numCol="1" spcCol="1270" anchor="ctr" anchorCtr="0">
          <a:noAutofit/>
        </a:bodyPr>
        <a:lstStyle/>
        <a:p>
          <a:pPr marL="0" lvl="0" indent="0" algn="ctr" defTabSz="1066800">
            <a:lnSpc>
              <a:spcPct val="90000"/>
            </a:lnSpc>
            <a:spcBef>
              <a:spcPct val="0"/>
            </a:spcBef>
            <a:spcAft>
              <a:spcPct val="35000"/>
            </a:spcAft>
            <a:buNone/>
          </a:pPr>
          <a:r>
            <a:rPr lang="en-US" sz="2400" kern="1200"/>
            <a:t>4</a:t>
          </a:r>
        </a:p>
      </dsp:txBody>
      <dsp:txXfrm>
        <a:off x="4957716" y="714248"/>
        <a:ext cx="389179" cy="389179"/>
      </dsp:txXfrm>
    </dsp:sp>
    <dsp:sp modelId="{B0C9980A-999B-43CB-8629-A299656B7251}">
      <dsp:nvSpPr>
        <dsp:cNvPr id="0" name=""/>
        <dsp:cNvSpPr/>
      </dsp:nvSpPr>
      <dsp:spPr>
        <a:xfrm>
          <a:off x="4481089" y="1349657"/>
          <a:ext cx="1342433"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5893" tIns="165100" rIns="105893" bIns="165100" numCol="1" spcCol="1270" anchor="t" anchorCtr="0">
          <a:noAutofit/>
        </a:bodyPr>
        <a:lstStyle/>
        <a:p>
          <a:pPr marL="0" lvl="0" indent="0" algn="l" defTabSz="488950">
            <a:lnSpc>
              <a:spcPct val="90000"/>
            </a:lnSpc>
            <a:spcBef>
              <a:spcPct val="0"/>
            </a:spcBef>
            <a:spcAft>
              <a:spcPct val="35000"/>
            </a:spcAft>
            <a:buNone/>
          </a:pPr>
          <a:r>
            <a:rPr lang="en-US" sz="1100" kern="1200"/>
            <a:t>Have there been any efforts to reuse or recycle these flowers?</a:t>
          </a:r>
        </a:p>
      </dsp:txBody>
      <dsp:txXfrm>
        <a:off x="4481089" y="1618144"/>
        <a:ext cx="1342433" cy="1697113"/>
      </dsp:txXfrm>
    </dsp:sp>
    <dsp:sp modelId="{25D3FAE2-BD70-4C9C-A0C1-AA71AFF0F089}">
      <dsp:nvSpPr>
        <dsp:cNvPr id="0" name=""/>
        <dsp:cNvSpPr/>
      </dsp:nvSpPr>
      <dsp:spPr>
        <a:xfrm>
          <a:off x="5972682" y="908802"/>
          <a:ext cx="1342433"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EC19C3D-D749-4A4D-B4B9-8B2A24CA33EC}">
      <dsp:nvSpPr>
        <dsp:cNvPr id="0" name=""/>
        <dsp:cNvSpPr/>
      </dsp:nvSpPr>
      <dsp:spPr>
        <a:xfrm>
          <a:off x="7350913" y="858715"/>
          <a:ext cx="68613" cy="128887"/>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7A82490-99DA-4CD7-BC68-A5FF16A788A7}">
      <dsp:nvSpPr>
        <dsp:cNvPr id="0" name=""/>
        <dsp:cNvSpPr/>
      </dsp:nvSpPr>
      <dsp:spPr>
        <a:xfrm>
          <a:off x="6368708" y="633647"/>
          <a:ext cx="550381" cy="55038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58" tIns="21358" rIns="21358" bIns="21358" numCol="1" spcCol="1270" anchor="ctr" anchorCtr="0">
          <a:noAutofit/>
        </a:bodyPr>
        <a:lstStyle/>
        <a:p>
          <a:pPr marL="0" lvl="0" indent="0" algn="ctr" defTabSz="1066800">
            <a:lnSpc>
              <a:spcPct val="90000"/>
            </a:lnSpc>
            <a:spcBef>
              <a:spcPct val="0"/>
            </a:spcBef>
            <a:spcAft>
              <a:spcPct val="35000"/>
            </a:spcAft>
            <a:buNone/>
          </a:pPr>
          <a:r>
            <a:rPr lang="en-US" sz="2400" kern="1200"/>
            <a:t>5</a:t>
          </a:r>
        </a:p>
      </dsp:txBody>
      <dsp:txXfrm>
        <a:off x="6449309" y="714248"/>
        <a:ext cx="389179" cy="389179"/>
      </dsp:txXfrm>
    </dsp:sp>
    <dsp:sp modelId="{D4B4DFCA-C825-4C5F-A407-2A1DAEEB37F3}">
      <dsp:nvSpPr>
        <dsp:cNvPr id="0" name=""/>
        <dsp:cNvSpPr/>
      </dsp:nvSpPr>
      <dsp:spPr>
        <a:xfrm>
          <a:off x="5972682" y="1349657"/>
          <a:ext cx="1342433"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5893" tIns="165100" rIns="105893" bIns="165100" numCol="1" spcCol="1270" anchor="t" anchorCtr="0">
          <a:noAutofit/>
        </a:bodyPr>
        <a:lstStyle/>
        <a:p>
          <a:pPr marL="0" lvl="0" indent="0" algn="l" defTabSz="488950">
            <a:lnSpc>
              <a:spcPct val="90000"/>
            </a:lnSpc>
            <a:spcBef>
              <a:spcPct val="0"/>
            </a:spcBef>
            <a:spcAft>
              <a:spcPct val="35000"/>
            </a:spcAft>
            <a:buNone/>
          </a:pPr>
          <a:r>
            <a:rPr lang="en-US" sz="1100" kern="1200"/>
            <a:t>Are there any concerns about the impact of flower waste on the environment?</a:t>
          </a:r>
        </a:p>
      </dsp:txBody>
      <dsp:txXfrm>
        <a:off x="5972682" y="1618144"/>
        <a:ext cx="1342433" cy="1697113"/>
      </dsp:txXfrm>
    </dsp:sp>
    <dsp:sp modelId="{233A62A5-EC74-4A8F-9630-2B8B67527BD6}">
      <dsp:nvSpPr>
        <dsp:cNvPr id="0" name=""/>
        <dsp:cNvSpPr/>
      </dsp:nvSpPr>
      <dsp:spPr>
        <a:xfrm>
          <a:off x="7464274" y="908802"/>
          <a:ext cx="1342433"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0F12EB2-CE43-4C8C-BAD8-5758B239DD5D}">
      <dsp:nvSpPr>
        <dsp:cNvPr id="0" name=""/>
        <dsp:cNvSpPr/>
      </dsp:nvSpPr>
      <dsp:spPr>
        <a:xfrm>
          <a:off x="8842506" y="858715"/>
          <a:ext cx="68613" cy="128887"/>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6D4EA51-089A-4C57-8307-A6E1DE4F34A1}">
      <dsp:nvSpPr>
        <dsp:cNvPr id="0" name=""/>
        <dsp:cNvSpPr/>
      </dsp:nvSpPr>
      <dsp:spPr>
        <a:xfrm>
          <a:off x="7860300" y="633647"/>
          <a:ext cx="550381" cy="55038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58" tIns="21358" rIns="21358" bIns="21358" numCol="1" spcCol="1270" anchor="ctr" anchorCtr="0">
          <a:noAutofit/>
        </a:bodyPr>
        <a:lstStyle/>
        <a:p>
          <a:pPr marL="0" lvl="0" indent="0" algn="ctr" defTabSz="1066800">
            <a:lnSpc>
              <a:spcPct val="90000"/>
            </a:lnSpc>
            <a:spcBef>
              <a:spcPct val="0"/>
            </a:spcBef>
            <a:spcAft>
              <a:spcPct val="35000"/>
            </a:spcAft>
            <a:buNone/>
          </a:pPr>
          <a:r>
            <a:rPr lang="en-US" sz="2400" kern="1200"/>
            <a:t>6</a:t>
          </a:r>
        </a:p>
      </dsp:txBody>
      <dsp:txXfrm>
        <a:off x="7940901" y="714248"/>
        <a:ext cx="389179" cy="389179"/>
      </dsp:txXfrm>
    </dsp:sp>
    <dsp:sp modelId="{EA4C9B9B-3370-4994-84AB-4AB0C3271227}">
      <dsp:nvSpPr>
        <dsp:cNvPr id="0" name=""/>
        <dsp:cNvSpPr/>
      </dsp:nvSpPr>
      <dsp:spPr>
        <a:xfrm>
          <a:off x="7464274" y="1349657"/>
          <a:ext cx="1342433"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5893" tIns="165100" rIns="105893" bIns="165100" numCol="1" spcCol="1270" anchor="t" anchorCtr="0">
          <a:noAutofit/>
        </a:bodyPr>
        <a:lstStyle/>
        <a:p>
          <a:pPr marL="0" lvl="0" indent="0" algn="l" defTabSz="488950">
            <a:lnSpc>
              <a:spcPct val="90000"/>
            </a:lnSpc>
            <a:spcBef>
              <a:spcPct val="0"/>
            </a:spcBef>
            <a:spcAft>
              <a:spcPct val="35000"/>
            </a:spcAft>
            <a:buNone/>
          </a:pPr>
          <a:r>
            <a:rPr lang="en-US" sz="1100" kern="1200"/>
            <a:t>Do the used flowers hold any specific spiritual or cultural significance?</a:t>
          </a:r>
        </a:p>
      </dsp:txBody>
      <dsp:txXfrm>
        <a:off x="7464274" y="1618144"/>
        <a:ext cx="1342433" cy="1697113"/>
      </dsp:txXfrm>
    </dsp:sp>
    <dsp:sp modelId="{8C714FBB-52F5-4F12-9B5E-6B121B03AAED}">
      <dsp:nvSpPr>
        <dsp:cNvPr id="0" name=""/>
        <dsp:cNvSpPr/>
      </dsp:nvSpPr>
      <dsp:spPr>
        <a:xfrm>
          <a:off x="8955867" y="908802"/>
          <a:ext cx="671216"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8358852-3CDB-46F1-BA31-8997561EBD33}">
      <dsp:nvSpPr>
        <dsp:cNvPr id="0" name=""/>
        <dsp:cNvSpPr/>
      </dsp:nvSpPr>
      <dsp:spPr>
        <a:xfrm>
          <a:off x="9351893" y="633647"/>
          <a:ext cx="550381" cy="55038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58" tIns="21358" rIns="21358" bIns="21358" numCol="1" spcCol="1270" anchor="ctr" anchorCtr="0">
          <a:noAutofit/>
        </a:bodyPr>
        <a:lstStyle/>
        <a:p>
          <a:pPr marL="0" lvl="0" indent="0" algn="ctr" defTabSz="1066800">
            <a:lnSpc>
              <a:spcPct val="90000"/>
            </a:lnSpc>
            <a:spcBef>
              <a:spcPct val="0"/>
            </a:spcBef>
            <a:spcAft>
              <a:spcPct val="35000"/>
            </a:spcAft>
            <a:buNone/>
          </a:pPr>
          <a:r>
            <a:rPr lang="en-US" sz="2400" kern="1200"/>
            <a:t>7</a:t>
          </a:r>
        </a:p>
      </dsp:txBody>
      <dsp:txXfrm>
        <a:off x="9432494" y="714248"/>
        <a:ext cx="389179" cy="389179"/>
      </dsp:txXfrm>
    </dsp:sp>
    <dsp:sp modelId="{AA7AA622-EAB6-4B2D-AD0F-58657E92B195}">
      <dsp:nvSpPr>
        <dsp:cNvPr id="0" name=""/>
        <dsp:cNvSpPr/>
      </dsp:nvSpPr>
      <dsp:spPr>
        <a:xfrm>
          <a:off x="8955867" y="1349657"/>
          <a:ext cx="1398078"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282" tIns="165100" rIns="110282" bIns="165100" numCol="1" spcCol="1270" anchor="t" anchorCtr="0">
          <a:noAutofit/>
        </a:bodyPr>
        <a:lstStyle/>
        <a:p>
          <a:pPr marL="0" lvl="0" indent="0" algn="l" defTabSz="488950">
            <a:lnSpc>
              <a:spcPct val="90000"/>
            </a:lnSpc>
            <a:spcBef>
              <a:spcPct val="0"/>
            </a:spcBef>
            <a:spcAft>
              <a:spcPct val="35000"/>
            </a:spcAft>
            <a:buNone/>
          </a:pPr>
          <a:r>
            <a:rPr lang="en-US" sz="1100" kern="1200"/>
            <a:t>Are there any potential opportunities for improvement or innovation in this area?</a:t>
          </a:r>
        </a:p>
      </dsp:txBody>
      <dsp:txXfrm>
        <a:off x="8955867" y="1629273"/>
        <a:ext cx="1398078" cy="1685984"/>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1/10/2024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ommons.wikimedia.org/wiki/File:Onam_Flower_Arrangement.jpg"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6.xml"/><Relationship Id="rId4" Type="http://schemas.openxmlformats.org/officeDocument/2006/relationships/image" Target="../media/image39.jpe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518BCE60-EB58-4019-B93A-1094BA89FB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5239C5D7-3A83-4B28-BA16-9364DA5FA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5385538" cy="6858000"/>
          </a:xfrm>
          <a:prstGeom prst="rect">
            <a:avLst/>
          </a:prstGeom>
          <a:ln>
            <a:noFill/>
          </a:ln>
          <a:effectLst>
            <a:outerShdw blurRad="635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C0E4BDC5-1DF0-B758-02E4-0AA24AB72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087"/>
            <a:ext cx="6103704" cy="5125412"/>
          </a:xfrm>
          <a:prstGeom prst="rect">
            <a:avLst/>
          </a:prstGeom>
          <a:ln>
            <a:noFill/>
          </a:ln>
          <a:effectLst>
            <a:outerShdw blurRad="635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73024" y="2508504"/>
            <a:ext cx="4959883" cy="3792070"/>
          </a:xfrm>
        </p:spPr>
        <p:txBody>
          <a:bodyPr vert="horz" lIns="91440" tIns="45720" rIns="91440" bIns="45720" rtlCol="0" anchor="t">
            <a:normAutofit/>
          </a:bodyPr>
          <a:lstStyle/>
          <a:p>
            <a:r>
              <a:rPr lang="en-US" sz="4000" b="1" dirty="0">
                <a:ea typeface="+mj-lt"/>
                <a:cs typeface="+mj-lt"/>
              </a:rPr>
              <a:t>BBA 4th Sem</a:t>
            </a:r>
            <a:br>
              <a:rPr lang="en-US" sz="4000" b="1" dirty="0">
                <a:ea typeface="+mj-lt"/>
                <a:cs typeface="+mj-lt"/>
              </a:rPr>
            </a:br>
            <a:r>
              <a:rPr lang="en-US" sz="4000" b="1" dirty="0">
                <a:ea typeface="+mj-lt"/>
                <a:cs typeface="+mj-lt"/>
              </a:rPr>
              <a:t>Session 2023-2024</a:t>
            </a:r>
            <a:br>
              <a:rPr lang="en-US" sz="4000" b="1" dirty="0">
                <a:ea typeface="+mj-lt"/>
                <a:cs typeface="+mj-lt"/>
              </a:rPr>
            </a:br>
            <a:r>
              <a:rPr lang="en-US" sz="4000" b="1" dirty="0">
                <a:ea typeface="+mj-lt"/>
                <a:cs typeface="+mj-lt"/>
              </a:rPr>
              <a:t>Startup Management </a:t>
            </a:r>
            <a:br>
              <a:rPr lang="en-US" sz="4000" b="1" dirty="0">
                <a:ea typeface="+mj-lt"/>
                <a:cs typeface="+mj-lt"/>
              </a:rPr>
            </a:br>
            <a:r>
              <a:rPr lang="en-US" sz="4000" dirty="0">
                <a:ea typeface="+mj-lt"/>
                <a:cs typeface="+mj-lt"/>
              </a:rPr>
              <a:t>Assignment 1</a:t>
            </a:r>
          </a:p>
        </p:txBody>
      </p:sp>
      <p:sp>
        <p:nvSpPr>
          <p:cNvPr id="3" name="Subtitle 2"/>
          <p:cNvSpPr>
            <a:spLocks noGrp="1"/>
          </p:cNvSpPr>
          <p:nvPr>
            <p:ph type="subTitle" idx="1"/>
          </p:nvPr>
        </p:nvSpPr>
        <p:spPr>
          <a:xfrm>
            <a:off x="693550" y="5486395"/>
            <a:ext cx="4711046" cy="943901"/>
          </a:xfrm>
        </p:spPr>
        <p:txBody>
          <a:bodyPr vert="horz" lIns="91440" tIns="45720" rIns="91440" bIns="45720" rtlCol="0" anchor="ctr">
            <a:normAutofit/>
          </a:bodyPr>
          <a:lstStyle/>
          <a:p>
            <a:r>
              <a:rPr lang="en-US" sz="2000" b="1" dirty="0">
                <a:ea typeface="+mn-lt"/>
                <a:cs typeface="+mn-lt"/>
              </a:rPr>
              <a:t>Submitted To: Ms. Shilpi Upadhyay</a:t>
            </a:r>
            <a:endParaRPr lang="en-US" sz="2000" dirty="0">
              <a:ea typeface="+mn-lt"/>
              <a:cs typeface="+mn-lt"/>
            </a:endParaRPr>
          </a:p>
          <a:p>
            <a:r>
              <a:rPr lang="en-US" sz="2000" b="1" dirty="0">
                <a:ea typeface="+mn-lt"/>
                <a:cs typeface="+mn-lt"/>
              </a:rPr>
              <a:t>Submitted By: Shankh Bansal (AU22C1013)</a:t>
            </a:r>
            <a:endParaRPr lang="en-US" sz="2000" dirty="0">
              <a:ea typeface="+mn-lt"/>
              <a:cs typeface="+mn-lt"/>
            </a:endParaRPr>
          </a:p>
        </p:txBody>
      </p:sp>
      <p:pic>
        <p:nvPicPr>
          <p:cNvPr id="5" name="Picture 4" descr="A group of colorful flowers&#10;&#10;Description automatically generated">
            <a:extLst>
              <a:ext uri="{FF2B5EF4-FFF2-40B4-BE49-F238E27FC236}">
                <a16:creationId xmlns:a16="http://schemas.microsoft.com/office/drawing/2014/main" id="{3BD7DBCA-3E6B-8D29-3358-3D7AF79B5E77}"/>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0551" r="20551"/>
          <a:stretch/>
        </p:blipFill>
        <p:spPr>
          <a:xfrm>
            <a:off x="6103705" y="10"/>
            <a:ext cx="5385539" cy="6857990"/>
          </a:xfrm>
          <a:prstGeom prst="rect">
            <a:avLst/>
          </a:prstGeom>
        </p:spPr>
      </p:pic>
      <p:sp>
        <p:nvSpPr>
          <p:cNvPr id="15" name="tint">
            <a:extLst>
              <a:ext uri="{FF2B5EF4-FFF2-40B4-BE49-F238E27FC236}">
                <a16:creationId xmlns:a16="http://schemas.microsoft.com/office/drawing/2014/main" id="{49109861-B852-BC17-33D7-416D00A396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92294" y="0"/>
            <a:ext cx="696657"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logo with a flower&#10;&#10;Description automatically generated">
            <a:extLst>
              <a:ext uri="{FF2B5EF4-FFF2-40B4-BE49-F238E27FC236}">
                <a16:creationId xmlns:a16="http://schemas.microsoft.com/office/drawing/2014/main" id="{CBF2F2A2-7A15-4D25-C5BB-9B3DFA49C7C4}"/>
              </a:ext>
            </a:extLst>
          </p:cNvPr>
          <p:cNvPicPr>
            <a:picLocks noChangeAspect="1"/>
          </p:cNvPicPr>
          <p:nvPr/>
        </p:nvPicPr>
        <p:blipFill>
          <a:blip r:embed="rId4"/>
          <a:stretch>
            <a:fillRect/>
          </a:stretch>
        </p:blipFill>
        <p:spPr>
          <a:xfrm>
            <a:off x="2184077" y="384048"/>
            <a:ext cx="1721751" cy="1725168"/>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EC44F-01EF-B5A2-73E8-C15ABB371C9C}"/>
              </a:ext>
            </a:extLst>
          </p:cNvPr>
          <p:cNvSpPr>
            <a:spLocks noGrp="1"/>
          </p:cNvSpPr>
          <p:nvPr>
            <p:ph type="title"/>
          </p:nvPr>
        </p:nvSpPr>
        <p:spPr>
          <a:xfrm>
            <a:off x="838200" y="365125"/>
            <a:ext cx="10515600" cy="1325563"/>
          </a:xfrm>
        </p:spPr>
        <p:txBody>
          <a:bodyPr>
            <a:normAutofit/>
          </a:bodyPr>
          <a:lstStyle/>
          <a:p>
            <a:pPr algn="ctr">
              <a:spcBef>
                <a:spcPts val="0"/>
              </a:spcBef>
            </a:pPr>
            <a:r>
              <a:rPr lang="en-US" sz="5400" dirty="0">
                <a:latin typeface="Arial"/>
                <a:cs typeface="Arial"/>
              </a:rPr>
              <a:t>Questionnaire</a:t>
            </a:r>
            <a:endParaRPr lang="en-US" sz="5400" dirty="0">
              <a:ea typeface="Calibri Light" panose="020F0302020204030204"/>
              <a:cs typeface="Calibri Light" panose="020F0302020204030204"/>
            </a:endParaRPr>
          </a:p>
        </p:txBody>
      </p:sp>
      <p:sp>
        <p:nvSpPr>
          <p:cNvPr id="29"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C7BB0838-05F0-38B2-8083-40A0C1937D0B}"/>
              </a:ext>
            </a:extLst>
          </p:cNvPr>
          <p:cNvGraphicFramePr>
            <a:graphicFrameLocks noGrp="1"/>
          </p:cNvGraphicFramePr>
          <p:nvPr>
            <p:ph idx="1"/>
            <p:extLst>
              <p:ext uri="{D42A27DB-BD31-4B8C-83A1-F6EECF244321}">
                <p14:modId xmlns:p14="http://schemas.microsoft.com/office/powerpoint/2010/main" val="2645401409"/>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3368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05BED-24EE-B17D-715F-3238737E3D8F}"/>
            </a:ext>
          </a:extLst>
        </p:cNvPr>
        <p:cNvGrpSpPr/>
        <p:nvPr/>
      </p:nvGrpSpPr>
      <p:grpSpPr>
        <a:xfrm>
          <a:off x="0" y="0"/>
          <a:ext cx="0" cy="0"/>
          <a:chOff x="0" y="0"/>
          <a:chExt cx="0" cy="0"/>
        </a:xfrm>
      </p:grpSpPr>
      <p:pic>
        <p:nvPicPr>
          <p:cNvPr id="4" name="Content Placeholder 3" descr="A diagram of a swot analysis&#10;&#10;Description automatically generated">
            <a:extLst>
              <a:ext uri="{FF2B5EF4-FFF2-40B4-BE49-F238E27FC236}">
                <a16:creationId xmlns:a16="http://schemas.microsoft.com/office/drawing/2014/main" id="{D48D3642-9184-80F3-3875-EF69B77AC974}"/>
              </a:ext>
            </a:extLst>
          </p:cNvPr>
          <p:cNvPicPr>
            <a:picLocks noGrp="1" noChangeAspect="1"/>
          </p:cNvPicPr>
          <p:nvPr>
            <p:ph idx="1"/>
          </p:nvPr>
        </p:nvPicPr>
        <p:blipFill>
          <a:blip r:embed="rId2"/>
          <a:stretch>
            <a:fillRect/>
          </a:stretch>
        </p:blipFill>
        <p:spPr>
          <a:xfrm>
            <a:off x="-21021" y="-3458"/>
            <a:ext cx="12234040" cy="6863876"/>
          </a:xfrm>
        </p:spPr>
      </p:pic>
      <p:sp>
        <p:nvSpPr>
          <p:cNvPr id="7" name="TextBox 6">
            <a:extLst>
              <a:ext uri="{FF2B5EF4-FFF2-40B4-BE49-F238E27FC236}">
                <a16:creationId xmlns:a16="http://schemas.microsoft.com/office/drawing/2014/main" id="{68A4C5AF-FD25-170E-FB96-F16A3B10657F}"/>
              </a:ext>
            </a:extLst>
          </p:cNvPr>
          <p:cNvSpPr txBox="1"/>
          <p:nvPr/>
        </p:nvSpPr>
        <p:spPr>
          <a:xfrm>
            <a:off x="5344509" y="2701158"/>
            <a:ext cx="15029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ea typeface="Calibri"/>
                <a:cs typeface="Calibri"/>
              </a:rPr>
              <a:t>After Survey</a:t>
            </a:r>
            <a:endParaRPr lang="en-US" dirty="0"/>
          </a:p>
        </p:txBody>
      </p:sp>
      <p:sp>
        <p:nvSpPr>
          <p:cNvPr id="8" name="TextBox 7">
            <a:extLst>
              <a:ext uri="{FF2B5EF4-FFF2-40B4-BE49-F238E27FC236}">
                <a16:creationId xmlns:a16="http://schemas.microsoft.com/office/drawing/2014/main" id="{9066A128-4E7D-2864-D49E-78ECD2414DF0}"/>
              </a:ext>
            </a:extLst>
          </p:cNvPr>
          <p:cNvSpPr txBox="1"/>
          <p:nvPr/>
        </p:nvSpPr>
        <p:spPr>
          <a:xfrm>
            <a:off x="632408" y="1316652"/>
            <a:ext cx="3576734"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ea typeface="+mn-lt"/>
                <a:cs typeface="+mn-lt"/>
              </a:rPr>
              <a:t>Long-Term Sustainability</a:t>
            </a:r>
          </a:p>
          <a:p>
            <a:r>
              <a:rPr lang="en-US" sz="1600" b="1" dirty="0">
                <a:ea typeface="Calibri"/>
                <a:cs typeface="Calibri"/>
              </a:rPr>
              <a:t>Eco friendly </a:t>
            </a:r>
          </a:p>
          <a:p>
            <a:r>
              <a:rPr lang="en-US" sz="1600" b="1" dirty="0">
                <a:ea typeface="+mn-lt"/>
                <a:cs typeface="+mn-lt"/>
              </a:rPr>
              <a:t>Respectful Approach</a:t>
            </a:r>
          </a:p>
          <a:p>
            <a:r>
              <a:rPr lang="en-US" sz="1600" b="1" dirty="0">
                <a:ea typeface="+mn-lt"/>
                <a:cs typeface="+mn-lt"/>
              </a:rPr>
              <a:t>Implementation Support</a:t>
            </a:r>
          </a:p>
          <a:p>
            <a:r>
              <a:rPr lang="en-US" sz="1600" b="1" dirty="0">
                <a:ea typeface="+mn-lt"/>
                <a:cs typeface="+mn-lt"/>
              </a:rPr>
              <a:t>Knowledge Sharing</a:t>
            </a:r>
            <a:endParaRPr lang="en-US" sz="1600" b="1">
              <a:ea typeface="Calibri"/>
              <a:cs typeface="Calibri"/>
            </a:endParaRPr>
          </a:p>
        </p:txBody>
      </p:sp>
      <p:sp>
        <p:nvSpPr>
          <p:cNvPr id="9" name="TextBox 8">
            <a:extLst>
              <a:ext uri="{FF2B5EF4-FFF2-40B4-BE49-F238E27FC236}">
                <a16:creationId xmlns:a16="http://schemas.microsoft.com/office/drawing/2014/main" id="{35E0B817-73CC-E6BC-3006-94E793233EB0}"/>
              </a:ext>
            </a:extLst>
          </p:cNvPr>
          <p:cNvSpPr txBox="1"/>
          <p:nvPr/>
        </p:nvSpPr>
        <p:spPr>
          <a:xfrm>
            <a:off x="7982856" y="1316651"/>
            <a:ext cx="3576734"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ea typeface="+mn-lt"/>
                <a:cs typeface="+mn-lt"/>
              </a:rPr>
              <a:t>Traditional Constraints</a:t>
            </a:r>
            <a:endParaRPr lang="en-US" sz="1600" dirty="0">
              <a:ea typeface="Calibri"/>
              <a:cs typeface="Calibri"/>
            </a:endParaRPr>
          </a:p>
          <a:p>
            <a:r>
              <a:rPr lang="en-US" sz="1600" b="1" dirty="0">
                <a:ea typeface="+mn-lt"/>
                <a:cs typeface="+mn-lt"/>
              </a:rPr>
              <a:t>Lack of Resources</a:t>
            </a:r>
          </a:p>
          <a:p>
            <a:r>
              <a:rPr lang="en-US" sz="1600" b="1" dirty="0">
                <a:ea typeface="+mn-lt"/>
                <a:cs typeface="+mn-lt"/>
              </a:rPr>
              <a:t>Limited Awareness</a:t>
            </a:r>
          </a:p>
          <a:p>
            <a:r>
              <a:rPr lang="en-US" sz="1600" b="1" dirty="0">
                <a:ea typeface="+mn-lt"/>
                <a:cs typeface="+mn-lt"/>
              </a:rPr>
              <a:t>Inadequate Collaboration</a:t>
            </a:r>
          </a:p>
          <a:p>
            <a:r>
              <a:rPr lang="en-US" sz="1600" b="1" dirty="0">
                <a:ea typeface="+mn-lt"/>
                <a:cs typeface="+mn-lt"/>
              </a:rPr>
              <a:t>Short-Term Focus</a:t>
            </a:r>
            <a:endParaRPr lang="en-US" sz="1600" dirty="0"/>
          </a:p>
        </p:txBody>
      </p:sp>
      <p:sp>
        <p:nvSpPr>
          <p:cNvPr id="10" name="TextBox 9">
            <a:extLst>
              <a:ext uri="{FF2B5EF4-FFF2-40B4-BE49-F238E27FC236}">
                <a16:creationId xmlns:a16="http://schemas.microsoft.com/office/drawing/2014/main" id="{34A5D685-5E7C-ACE3-9C7C-03BE438C7E26}"/>
              </a:ext>
            </a:extLst>
          </p:cNvPr>
          <p:cNvSpPr txBox="1"/>
          <p:nvPr/>
        </p:nvSpPr>
        <p:spPr>
          <a:xfrm>
            <a:off x="632407" y="3877386"/>
            <a:ext cx="3576734"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ea typeface="+mn-lt"/>
                <a:cs typeface="+mn-lt"/>
              </a:rPr>
              <a:t>Education &amp; Awareness</a:t>
            </a:r>
            <a:endParaRPr lang="en-US" sz="1600">
              <a:ea typeface="Calibri"/>
              <a:cs typeface="Calibri"/>
            </a:endParaRPr>
          </a:p>
          <a:p>
            <a:r>
              <a:rPr lang="en-US" sz="1600" b="1" dirty="0">
                <a:ea typeface="+mn-lt"/>
                <a:cs typeface="+mn-lt"/>
              </a:rPr>
              <a:t>Adapting Rituals</a:t>
            </a:r>
          </a:p>
          <a:p>
            <a:r>
              <a:rPr lang="en-US" sz="1600" b="1" dirty="0">
                <a:ea typeface="+mn-lt"/>
                <a:cs typeface="+mn-lt"/>
              </a:rPr>
              <a:t>Symbolic Significance</a:t>
            </a:r>
          </a:p>
          <a:p>
            <a:r>
              <a:rPr lang="en-US" sz="1600" b="1" dirty="0">
                <a:ea typeface="+mn-lt"/>
                <a:cs typeface="+mn-lt"/>
              </a:rPr>
              <a:t>Community Involvement</a:t>
            </a:r>
          </a:p>
          <a:p>
            <a:r>
              <a:rPr lang="en-US" sz="1600" b="1" dirty="0">
                <a:ea typeface="+mn-lt"/>
                <a:cs typeface="+mn-lt"/>
              </a:rPr>
              <a:t>Cultural &amp; Spiritual Guidance</a:t>
            </a:r>
            <a:endParaRPr lang="en-US" sz="1600">
              <a:ea typeface="Calibri"/>
              <a:cs typeface="Calibri"/>
            </a:endParaRPr>
          </a:p>
        </p:txBody>
      </p:sp>
      <p:sp>
        <p:nvSpPr>
          <p:cNvPr id="11" name="TextBox 10">
            <a:extLst>
              <a:ext uri="{FF2B5EF4-FFF2-40B4-BE49-F238E27FC236}">
                <a16:creationId xmlns:a16="http://schemas.microsoft.com/office/drawing/2014/main" id="{2258B063-EBBA-F27C-E591-0F84BE931490}"/>
              </a:ext>
            </a:extLst>
          </p:cNvPr>
          <p:cNvSpPr txBox="1"/>
          <p:nvPr/>
        </p:nvSpPr>
        <p:spPr>
          <a:xfrm>
            <a:off x="7982855" y="4001793"/>
            <a:ext cx="3576734"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ea typeface="+mn-lt"/>
                <a:cs typeface="+mn-lt"/>
              </a:rPr>
              <a:t>Resistance to Change</a:t>
            </a:r>
            <a:endParaRPr lang="en-US" sz="1600" dirty="0">
              <a:ea typeface="Calibri"/>
              <a:cs typeface="Calibri"/>
            </a:endParaRPr>
          </a:p>
          <a:p>
            <a:r>
              <a:rPr lang="en-US" sz="1600" b="1" dirty="0">
                <a:ea typeface="+mn-lt"/>
                <a:cs typeface="+mn-lt"/>
              </a:rPr>
              <a:t>Limited Resources</a:t>
            </a:r>
          </a:p>
          <a:p>
            <a:r>
              <a:rPr lang="en-US" sz="1600" b="1" dirty="0">
                <a:ea typeface="+mn-lt"/>
                <a:cs typeface="+mn-lt"/>
              </a:rPr>
              <a:t>Knowledge and Awareness</a:t>
            </a:r>
          </a:p>
          <a:p>
            <a:r>
              <a:rPr lang="en-US" sz="1600" b="1" dirty="0">
                <a:ea typeface="+mn-lt"/>
                <a:cs typeface="+mn-lt"/>
              </a:rPr>
              <a:t>Community Expectations</a:t>
            </a:r>
            <a:endParaRPr lang="en-US" sz="1600">
              <a:ea typeface="Calibri"/>
              <a:cs typeface="Calibri"/>
            </a:endParaRPr>
          </a:p>
        </p:txBody>
      </p:sp>
    </p:spTree>
    <p:extLst>
      <p:ext uri="{BB962C8B-B14F-4D97-AF65-F5344CB8AC3E}">
        <p14:creationId xmlns:p14="http://schemas.microsoft.com/office/powerpoint/2010/main" val="1712021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F8EBE3-0F87-8995-A2E9-054B2B4685D1}"/>
              </a:ext>
            </a:extLst>
          </p:cNvPr>
          <p:cNvSpPr>
            <a:spLocks noGrp="1"/>
          </p:cNvSpPr>
          <p:nvPr>
            <p:ph type="title"/>
          </p:nvPr>
        </p:nvSpPr>
        <p:spPr>
          <a:xfrm>
            <a:off x="4572001" y="601744"/>
            <a:ext cx="6781800" cy="1338696"/>
          </a:xfrm>
        </p:spPr>
        <p:txBody>
          <a:bodyPr>
            <a:normAutofit/>
          </a:bodyPr>
          <a:lstStyle/>
          <a:p>
            <a:r>
              <a:rPr lang="en-US" dirty="0">
                <a:cs typeface="Calibri Light"/>
              </a:rPr>
              <a:t>Technical Feasibility Study </a:t>
            </a:r>
            <a:endParaRPr lang="en-US">
              <a:ea typeface="Calibri Light" panose="020F0302020204030204"/>
              <a:cs typeface="Calibri Light"/>
            </a:endParaRPr>
          </a:p>
        </p:txBody>
      </p:sp>
      <p:pic>
        <p:nvPicPr>
          <p:cNvPr id="5" name="Picture 4" descr="Technical Drawing Vector » Векторные клипарты, текстурные фоны ...">
            <a:extLst>
              <a:ext uri="{FF2B5EF4-FFF2-40B4-BE49-F238E27FC236}">
                <a16:creationId xmlns:a16="http://schemas.microsoft.com/office/drawing/2014/main" id="{9DF5B6B3-F146-3939-F640-8504132B03EC}"/>
              </a:ext>
            </a:extLst>
          </p:cNvPr>
          <p:cNvPicPr>
            <a:picLocks noChangeAspect="1"/>
          </p:cNvPicPr>
          <p:nvPr/>
        </p:nvPicPr>
        <p:blipFill rotWithShape="1">
          <a:blip r:embed="rId2"/>
          <a:srcRect l="22625" r="22625"/>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3FA04CE7-B9E7-3ABA-965D-3D0CF31A817B}"/>
              </a:ext>
            </a:extLst>
          </p:cNvPr>
          <p:cNvSpPr>
            <a:spLocks noGrp="1"/>
          </p:cNvSpPr>
          <p:nvPr>
            <p:ph idx="1"/>
          </p:nvPr>
        </p:nvSpPr>
        <p:spPr>
          <a:xfrm>
            <a:off x="4572001" y="2201958"/>
            <a:ext cx="6781800" cy="3900730"/>
          </a:xfrm>
        </p:spPr>
        <p:txBody>
          <a:bodyPr vert="horz" lIns="91440" tIns="45720" rIns="91440" bIns="45720" rtlCol="0" anchor="t">
            <a:normAutofit/>
          </a:bodyPr>
          <a:lstStyle/>
          <a:p>
            <a:pPr>
              <a:buNone/>
            </a:pPr>
            <a:r>
              <a:rPr lang="en-US" sz="2000" dirty="0">
                <a:ea typeface="+mn-lt"/>
                <a:cs typeface="+mn-lt"/>
              </a:rPr>
              <a:t> A technical feasibility study for temple flower management examines waste processing methods, composting, extraction techniques for soaps and fragrances, and the infrastructure required for recycling. It evaluates the practicality of these methods within the temple's resources and constraints.</a:t>
            </a:r>
          </a:p>
          <a:p>
            <a:pPr marL="0" indent="0">
              <a:buNone/>
            </a:pPr>
            <a:endParaRPr lang="en-US" sz="2000"/>
          </a:p>
        </p:txBody>
      </p:sp>
    </p:spTree>
    <p:extLst>
      <p:ext uri="{BB962C8B-B14F-4D97-AF65-F5344CB8AC3E}">
        <p14:creationId xmlns:p14="http://schemas.microsoft.com/office/powerpoint/2010/main" val="1346955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B05E716-D77F-AC72-65B2-C07FEC343E3E}"/>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8641AF-F8B8-E26C-21E6-80501565322C}"/>
              </a:ext>
            </a:extLst>
          </p:cNvPr>
          <p:cNvSpPr>
            <a:spLocks noGrp="1"/>
          </p:cNvSpPr>
          <p:nvPr>
            <p:ph type="title"/>
          </p:nvPr>
        </p:nvSpPr>
        <p:spPr>
          <a:xfrm>
            <a:off x="4572001" y="601744"/>
            <a:ext cx="6781800" cy="1338696"/>
          </a:xfrm>
        </p:spPr>
        <p:txBody>
          <a:bodyPr>
            <a:normAutofit/>
          </a:bodyPr>
          <a:lstStyle/>
          <a:p>
            <a:r>
              <a:rPr lang="en-US" dirty="0">
                <a:cs typeface="Calibri Light"/>
              </a:rPr>
              <a:t>Economic Feasibility Study </a:t>
            </a:r>
            <a:endParaRPr lang="en-US">
              <a:ea typeface="Calibri Light" panose="020F0302020204030204"/>
              <a:cs typeface="Calibri Light"/>
            </a:endParaRPr>
          </a:p>
        </p:txBody>
      </p:sp>
      <p:pic>
        <p:nvPicPr>
          <p:cNvPr id="5" name="Picture 4" descr="Economy Wallpapers - Top Free Economy Backgrounds - WallpaperAccess">
            <a:extLst>
              <a:ext uri="{FF2B5EF4-FFF2-40B4-BE49-F238E27FC236}">
                <a16:creationId xmlns:a16="http://schemas.microsoft.com/office/drawing/2014/main" id="{99F2B70B-A94D-82ED-9E9D-78771AE243DF}"/>
              </a:ext>
            </a:extLst>
          </p:cNvPr>
          <p:cNvPicPr>
            <a:picLocks noChangeAspect="1"/>
          </p:cNvPicPr>
          <p:nvPr/>
        </p:nvPicPr>
        <p:blipFill rotWithShape="1">
          <a:blip r:embed="rId2"/>
          <a:srcRect l="34602" r="34602"/>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A3D54DC8-C0D8-66A2-76C9-5A26FCE98343}"/>
              </a:ext>
            </a:extLst>
          </p:cNvPr>
          <p:cNvSpPr>
            <a:spLocks noGrp="1"/>
          </p:cNvSpPr>
          <p:nvPr>
            <p:ph idx="1"/>
          </p:nvPr>
        </p:nvSpPr>
        <p:spPr>
          <a:xfrm>
            <a:off x="4572001" y="2201958"/>
            <a:ext cx="6781800" cy="3900730"/>
          </a:xfrm>
        </p:spPr>
        <p:txBody>
          <a:bodyPr vert="horz" lIns="91440" tIns="45720" rIns="91440" bIns="45720" rtlCol="0" anchor="t">
            <a:normAutofit/>
          </a:bodyPr>
          <a:lstStyle/>
          <a:p>
            <a:pPr>
              <a:buNone/>
            </a:pPr>
            <a:r>
              <a:rPr lang="en-US" sz="2000" dirty="0">
                <a:ea typeface="+mn-lt"/>
                <a:cs typeface="+mn-lt"/>
              </a:rPr>
              <a:t> Repurposing temple flower waste offers economic viability through the production of marketable products like soaps, incense sticks, and natural dyes. Composting generates cost-effective biofertilizers. These initiatives not only manage waste sustainably but also create revenue streams, fostering economic feasibility for temple flower management systems.</a:t>
            </a:r>
          </a:p>
          <a:p>
            <a:pPr marL="0" indent="0">
              <a:buNone/>
            </a:pPr>
            <a:endParaRPr lang="en-US" sz="2000"/>
          </a:p>
        </p:txBody>
      </p:sp>
    </p:spTree>
    <p:extLst>
      <p:ext uri="{BB962C8B-B14F-4D97-AF65-F5344CB8AC3E}">
        <p14:creationId xmlns:p14="http://schemas.microsoft.com/office/powerpoint/2010/main" val="34660181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DF9B26F-EC10-650A-40DE-6A523307DE01}"/>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09601-063D-0C03-C82C-C583C00005BF}"/>
              </a:ext>
            </a:extLst>
          </p:cNvPr>
          <p:cNvSpPr>
            <a:spLocks noGrp="1"/>
          </p:cNvSpPr>
          <p:nvPr>
            <p:ph type="title"/>
          </p:nvPr>
        </p:nvSpPr>
        <p:spPr>
          <a:xfrm>
            <a:off x="4572001" y="601744"/>
            <a:ext cx="6781800" cy="1338696"/>
          </a:xfrm>
        </p:spPr>
        <p:txBody>
          <a:bodyPr>
            <a:normAutofit/>
          </a:bodyPr>
          <a:lstStyle/>
          <a:p>
            <a:r>
              <a:rPr lang="en-US" dirty="0">
                <a:cs typeface="Calibri Light"/>
              </a:rPr>
              <a:t>Operational Feasibility Study </a:t>
            </a:r>
            <a:endParaRPr lang="en-US" dirty="0">
              <a:ea typeface="Calibri Light" panose="020F0302020204030204"/>
              <a:cs typeface="Calibri Light"/>
            </a:endParaRPr>
          </a:p>
        </p:txBody>
      </p:sp>
      <p:pic>
        <p:nvPicPr>
          <p:cNvPr id="5" name="Picture 4" descr="Managing Operational Technology | Innovations to Manage OT">
            <a:extLst>
              <a:ext uri="{FF2B5EF4-FFF2-40B4-BE49-F238E27FC236}">
                <a16:creationId xmlns:a16="http://schemas.microsoft.com/office/drawing/2014/main" id="{88715204-0B6A-A76A-6023-C78A32A5FA5C}"/>
              </a:ext>
            </a:extLst>
          </p:cNvPr>
          <p:cNvPicPr>
            <a:picLocks noChangeAspect="1"/>
          </p:cNvPicPr>
          <p:nvPr/>
        </p:nvPicPr>
        <p:blipFill rotWithShape="1">
          <a:blip r:embed="rId2"/>
          <a:srcRect l="35272" r="35272"/>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606A5F2D-0C65-7D36-3B4F-ED19F5E9EBAC}"/>
              </a:ext>
            </a:extLst>
          </p:cNvPr>
          <p:cNvSpPr>
            <a:spLocks noGrp="1"/>
          </p:cNvSpPr>
          <p:nvPr>
            <p:ph idx="1"/>
          </p:nvPr>
        </p:nvSpPr>
        <p:spPr>
          <a:xfrm>
            <a:off x="4572001" y="2201958"/>
            <a:ext cx="6781800" cy="3900730"/>
          </a:xfrm>
        </p:spPr>
        <p:txBody>
          <a:bodyPr vert="horz" lIns="91440" tIns="45720" rIns="91440" bIns="45720" rtlCol="0" anchor="t">
            <a:normAutofit/>
          </a:bodyPr>
          <a:lstStyle/>
          <a:p>
            <a:pPr>
              <a:buNone/>
            </a:pPr>
            <a:r>
              <a:rPr lang="en-US" sz="2000" dirty="0">
                <a:ea typeface="+mn-lt"/>
                <a:cs typeface="+mn-lt"/>
              </a:rPr>
              <a:t> An operational feasibility study for temple flower management assesses the practicality of implementing waste recycling, composting, and product creation from flowers. It evaluates infrastructure, resource availability, and community participation, ensuring the viability of sustainable practices while respecting cultural sentiments.</a:t>
            </a:r>
          </a:p>
          <a:p>
            <a:pPr>
              <a:buNone/>
            </a:pPr>
            <a:endParaRPr lang="en-US" sz="2000"/>
          </a:p>
        </p:txBody>
      </p:sp>
    </p:spTree>
    <p:extLst>
      <p:ext uri="{BB962C8B-B14F-4D97-AF65-F5344CB8AC3E}">
        <p14:creationId xmlns:p14="http://schemas.microsoft.com/office/powerpoint/2010/main" val="1766404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05C2508-14C6-426D-6E9A-C136E3DD65B9}"/>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1174BE-FF9B-ED29-BD62-C84CA657DDD8}"/>
              </a:ext>
            </a:extLst>
          </p:cNvPr>
          <p:cNvSpPr>
            <a:spLocks noGrp="1"/>
          </p:cNvSpPr>
          <p:nvPr>
            <p:ph type="title"/>
          </p:nvPr>
        </p:nvSpPr>
        <p:spPr>
          <a:xfrm>
            <a:off x="4572001" y="601744"/>
            <a:ext cx="6781800" cy="1338696"/>
          </a:xfrm>
        </p:spPr>
        <p:txBody>
          <a:bodyPr>
            <a:normAutofit/>
          </a:bodyPr>
          <a:lstStyle/>
          <a:p>
            <a:r>
              <a:rPr lang="en-US" dirty="0">
                <a:cs typeface="Calibri Light"/>
              </a:rPr>
              <a:t>Market Feasibility Study </a:t>
            </a:r>
            <a:endParaRPr lang="en-US" dirty="0">
              <a:ea typeface="Calibri Light" panose="020F0302020204030204"/>
              <a:cs typeface="Calibri Light"/>
            </a:endParaRPr>
          </a:p>
        </p:txBody>
      </p:sp>
      <p:pic>
        <p:nvPicPr>
          <p:cNvPr id="5" name="Picture 4" descr="General Store Wallpapers - Wallpaper Cave">
            <a:extLst>
              <a:ext uri="{FF2B5EF4-FFF2-40B4-BE49-F238E27FC236}">
                <a16:creationId xmlns:a16="http://schemas.microsoft.com/office/drawing/2014/main" id="{630B2904-BB55-1AF8-CC73-F715C784DA76}"/>
              </a:ext>
            </a:extLst>
          </p:cNvPr>
          <p:cNvPicPr>
            <a:picLocks noChangeAspect="1"/>
          </p:cNvPicPr>
          <p:nvPr/>
        </p:nvPicPr>
        <p:blipFill rotWithShape="1">
          <a:blip r:embed="rId2"/>
          <a:srcRect l="31171" r="31171"/>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D856F81D-1B32-DE66-4ADA-D9B236E3B0BD}"/>
              </a:ext>
            </a:extLst>
          </p:cNvPr>
          <p:cNvSpPr>
            <a:spLocks noGrp="1"/>
          </p:cNvSpPr>
          <p:nvPr>
            <p:ph idx="1"/>
          </p:nvPr>
        </p:nvSpPr>
        <p:spPr>
          <a:xfrm>
            <a:off x="4572001" y="2201958"/>
            <a:ext cx="6781800" cy="3900730"/>
          </a:xfrm>
        </p:spPr>
        <p:txBody>
          <a:bodyPr vert="horz" lIns="91440" tIns="45720" rIns="91440" bIns="45720" rtlCol="0" anchor="t">
            <a:normAutofit/>
          </a:bodyPr>
          <a:lstStyle/>
          <a:p>
            <a:pPr>
              <a:buNone/>
            </a:pPr>
            <a:r>
              <a:rPr lang="en-US" sz="2000" dirty="0">
                <a:ea typeface="+mn-lt"/>
                <a:cs typeface="+mn-lt"/>
              </a:rPr>
              <a:t> A market feasibility study for temple flower management indicates a strong potential for sustainable products like incense sticks, soaps, and compost. The market demand aligns with eco-friendly products, offering opportunities for cultural and environmentally conscious consumers, fostering a viable and promising market landscape.</a:t>
            </a:r>
          </a:p>
          <a:p>
            <a:pPr>
              <a:buNone/>
            </a:pPr>
            <a:endParaRPr lang="en-US" sz="2000"/>
          </a:p>
        </p:txBody>
      </p:sp>
    </p:spTree>
    <p:extLst>
      <p:ext uri="{BB962C8B-B14F-4D97-AF65-F5344CB8AC3E}">
        <p14:creationId xmlns:p14="http://schemas.microsoft.com/office/powerpoint/2010/main" val="17938528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CA4DE2-BC44-B2C7-D0BA-EF0745E3F935}"/>
              </a:ext>
            </a:extLst>
          </p:cNvPr>
          <p:cNvSpPr>
            <a:spLocks noGrp="1"/>
          </p:cNvSpPr>
          <p:nvPr>
            <p:ph type="title"/>
          </p:nvPr>
        </p:nvSpPr>
        <p:spPr>
          <a:xfrm>
            <a:off x="4572001" y="601744"/>
            <a:ext cx="6781800" cy="1338696"/>
          </a:xfrm>
        </p:spPr>
        <p:txBody>
          <a:bodyPr>
            <a:normAutofit/>
          </a:bodyPr>
          <a:lstStyle/>
          <a:p>
            <a:r>
              <a:rPr lang="en-US" b="1">
                <a:ea typeface="+mj-lt"/>
                <a:cs typeface="+mj-lt"/>
              </a:rPr>
              <a:t>Capital Funding</a:t>
            </a:r>
            <a:endParaRPr lang="en-US" dirty="0"/>
          </a:p>
        </p:txBody>
      </p:sp>
      <p:pic>
        <p:nvPicPr>
          <p:cNvPr id="5" name="Picture 4" descr="Light bulb on yellow background with sketched light beams and cord">
            <a:extLst>
              <a:ext uri="{FF2B5EF4-FFF2-40B4-BE49-F238E27FC236}">
                <a16:creationId xmlns:a16="http://schemas.microsoft.com/office/drawing/2014/main" id="{36DF15E7-4D13-30A4-6665-F8E7D612DE95}"/>
              </a:ext>
            </a:extLst>
          </p:cNvPr>
          <p:cNvPicPr>
            <a:picLocks noChangeAspect="1"/>
          </p:cNvPicPr>
          <p:nvPr/>
        </p:nvPicPr>
        <p:blipFill rotWithShape="1">
          <a:blip r:embed="rId2"/>
          <a:srcRect l="54321" r="11996" b="3"/>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7CE5B877-2B5A-2FE2-2DC2-EFC2AE16C989}"/>
              </a:ext>
            </a:extLst>
          </p:cNvPr>
          <p:cNvSpPr>
            <a:spLocks noGrp="1"/>
          </p:cNvSpPr>
          <p:nvPr>
            <p:ph idx="1"/>
          </p:nvPr>
        </p:nvSpPr>
        <p:spPr>
          <a:xfrm>
            <a:off x="4572001" y="2201958"/>
            <a:ext cx="6781800" cy="3900730"/>
          </a:xfrm>
        </p:spPr>
        <p:txBody>
          <a:bodyPr vert="horz" lIns="91440" tIns="45720" rIns="91440" bIns="45720" rtlCol="0" anchor="t">
            <a:normAutofit/>
          </a:bodyPr>
          <a:lstStyle/>
          <a:p>
            <a:r>
              <a:rPr lang="en-US" sz="1700" dirty="0">
                <a:ea typeface="+mn-lt"/>
                <a:cs typeface="+mn-lt"/>
              </a:rPr>
              <a:t>Capital finance is important in the evaluation of the project because it provides the financial resources needed to implement and sustain projects. Adequate capital funding ensures that businesses have the necessary financial support for initial investments, operating expenses, and possible future expansion. It plays a vital role in the success of the project by enabling timely execution of services, procurement and effective management. </a:t>
            </a:r>
            <a:r>
              <a:rPr lang="en-US" sz="1700" b="1" dirty="0">
                <a:ea typeface="+mn-lt"/>
                <a:cs typeface="+mn-lt"/>
              </a:rPr>
              <a:t>Lack of capital can lead to delays, poor quality, and even project failure. </a:t>
            </a:r>
            <a:r>
              <a:rPr lang="en-US" sz="1700" dirty="0">
                <a:ea typeface="+mn-lt"/>
                <a:cs typeface="+mn-lt"/>
              </a:rPr>
              <a:t>Thus, in order to realize the envisaged benefits, it is necessary to generate sufficient funds to meet the objectives given in the project evaluation.</a:t>
            </a:r>
          </a:p>
          <a:p>
            <a:r>
              <a:rPr lang="en-US" sz="1700">
                <a:ea typeface="Calibri" panose="020F0502020204030204"/>
                <a:cs typeface="Calibri" panose="020F0502020204030204"/>
              </a:rPr>
              <a:t>Total Cost = 1000 Rs(for 1 kg)</a:t>
            </a:r>
          </a:p>
          <a:p>
            <a:r>
              <a:rPr lang="en-US" sz="1700">
                <a:ea typeface="Calibri" panose="020F0502020204030204"/>
                <a:cs typeface="Calibri" panose="020F0502020204030204"/>
              </a:rPr>
              <a:t>Variable = 400 Rs</a:t>
            </a:r>
          </a:p>
          <a:p>
            <a:r>
              <a:rPr lang="en-US" sz="1700">
                <a:ea typeface="Calibri" panose="020F0502020204030204"/>
                <a:cs typeface="Calibri" panose="020F0502020204030204"/>
              </a:rPr>
              <a:t>Fixed = 600 Rs</a:t>
            </a:r>
          </a:p>
        </p:txBody>
      </p:sp>
    </p:spTree>
    <p:extLst>
      <p:ext uri="{BB962C8B-B14F-4D97-AF65-F5344CB8AC3E}">
        <p14:creationId xmlns:p14="http://schemas.microsoft.com/office/powerpoint/2010/main" val="5985297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36B2B6-6172-42A8-D4A8-0964F2D0396D}"/>
              </a:ext>
            </a:extLst>
          </p:cNvPr>
          <p:cNvSpPr>
            <a:spLocks noGrp="1"/>
          </p:cNvSpPr>
          <p:nvPr>
            <p:ph type="title"/>
          </p:nvPr>
        </p:nvSpPr>
        <p:spPr>
          <a:xfrm>
            <a:off x="164156" y="350196"/>
            <a:ext cx="5364080" cy="1624520"/>
          </a:xfrm>
        </p:spPr>
        <p:txBody>
          <a:bodyPr anchor="ctr">
            <a:normAutofit/>
          </a:bodyPr>
          <a:lstStyle/>
          <a:p>
            <a:r>
              <a:rPr lang="en-US" sz="4000" b="1" dirty="0">
                <a:ea typeface="Calibri Light"/>
                <a:cs typeface="Calibri Light"/>
              </a:rPr>
              <a:t>Capital Budgeting (1 Kg)</a:t>
            </a:r>
            <a:endParaRPr lang="en-US" sz="4000">
              <a:ea typeface="Calibri Light"/>
              <a:cs typeface="Calibri Light"/>
            </a:endParaRPr>
          </a:p>
        </p:txBody>
      </p:sp>
      <p:sp>
        <p:nvSpPr>
          <p:cNvPr id="3" name="Content Placeholder 2">
            <a:extLst>
              <a:ext uri="{FF2B5EF4-FFF2-40B4-BE49-F238E27FC236}">
                <a16:creationId xmlns:a16="http://schemas.microsoft.com/office/drawing/2014/main" id="{8A333C0A-3834-6CDE-0315-D721473623C9}"/>
              </a:ext>
            </a:extLst>
          </p:cNvPr>
          <p:cNvSpPr>
            <a:spLocks noGrp="1"/>
          </p:cNvSpPr>
          <p:nvPr>
            <p:ph idx="1"/>
          </p:nvPr>
        </p:nvSpPr>
        <p:spPr>
          <a:xfrm>
            <a:off x="761802" y="2743200"/>
            <a:ext cx="4646905" cy="3613149"/>
          </a:xfrm>
        </p:spPr>
        <p:txBody>
          <a:bodyPr vert="horz" lIns="91440" tIns="45720" rIns="91440" bIns="45720" rtlCol="0" anchor="ctr">
            <a:normAutofit lnSpcReduction="10000"/>
          </a:bodyPr>
          <a:lstStyle/>
          <a:p>
            <a:endParaRPr lang="en-US" sz="1600" b="1">
              <a:ea typeface="Calibri" panose="020F0502020204030204"/>
              <a:cs typeface="Calibri" panose="020F0502020204030204"/>
            </a:endParaRPr>
          </a:p>
          <a:p>
            <a:r>
              <a:rPr lang="en-US" sz="1600" b="1" dirty="0">
                <a:ea typeface="+mn-lt"/>
                <a:cs typeface="+mn-lt"/>
              </a:rPr>
              <a:t>Budget allocation in capital budgeting involves distributing financial resources to different areas or projects within a company, So for This project to take their business the budgeting will be as follows:</a:t>
            </a:r>
            <a:endParaRPr lang="en-US" sz="1600" b="1" dirty="0"/>
          </a:p>
          <a:p>
            <a:r>
              <a:rPr lang="en-US" sz="1600" dirty="0">
                <a:ea typeface="+mn-lt"/>
                <a:cs typeface="+mn-lt"/>
              </a:rPr>
              <a:t>Labour cost = 300 Rs</a:t>
            </a:r>
          </a:p>
          <a:p>
            <a:r>
              <a:rPr lang="en-US" sz="1600" dirty="0">
                <a:ea typeface="+mn-lt"/>
                <a:cs typeface="+mn-lt"/>
              </a:rPr>
              <a:t>Raw Material = 200 Rs</a:t>
            </a:r>
          </a:p>
          <a:p>
            <a:r>
              <a:rPr lang="en-US" sz="1600" dirty="0">
                <a:ea typeface="+mn-lt"/>
                <a:cs typeface="+mn-lt"/>
              </a:rPr>
              <a:t>Machinery = 100 Rs</a:t>
            </a:r>
          </a:p>
          <a:p>
            <a:r>
              <a:rPr lang="en-US" sz="1600" dirty="0">
                <a:ea typeface="+mn-lt"/>
                <a:cs typeface="+mn-lt"/>
              </a:rPr>
              <a:t>Packaging = 200 Rs</a:t>
            </a:r>
          </a:p>
          <a:p>
            <a:r>
              <a:rPr lang="en-US" sz="1600" dirty="0">
                <a:ea typeface="+mn-lt"/>
                <a:cs typeface="+mn-lt"/>
              </a:rPr>
              <a:t>Marketing = 200 Rs</a:t>
            </a:r>
          </a:p>
          <a:p>
            <a:r>
              <a:rPr lang="en-US" sz="1600" b="1" dirty="0">
                <a:ea typeface="+mn-lt"/>
                <a:cs typeface="+mn-lt"/>
              </a:rPr>
              <a:t>Total Budget Required = 1,000 Rs</a:t>
            </a:r>
            <a:endParaRPr lang="en-US" sz="1600" dirty="0">
              <a:ea typeface="Calibri"/>
              <a:cs typeface="Calibri"/>
            </a:endParaRPr>
          </a:p>
          <a:p>
            <a:endParaRPr lang="en-US" sz="1600">
              <a:ea typeface="Calibri"/>
              <a:cs typeface="Calibri"/>
            </a:endParaRPr>
          </a:p>
        </p:txBody>
      </p:sp>
      <p:pic>
        <p:nvPicPr>
          <p:cNvPr id="5" name="Picture 4" descr="Desk with productivity items">
            <a:extLst>
              <a:ext uri="{FF2B5EF4-FFF2-40B4-BE49-F238E27FC236}">
                <a16:creationId xmlns:a16="http://schemas.microsoft.com/office/drawing/2014/main" id="{357C05F4-0A80-B40B-B592-1133207F8258}"/>
              </a:ext>
            </a:extLst>
          </p:cNvPr>
          <p:cNvPicPr>
            <a:picLocks noChangeAspect="1"/>
          </p:cNvPicPr>
          <p:nvPr/>
        </p:nvPicPr>
        <p:blipFill rotWithShape="1">
          <a:blip r:embed="rId2"/>
          <a:srcRect l="28538" r="12149" b="-3"/>
          <a:stretch/>
        </p:blipFill>
        <p:spPr>
          <a:xfrm>
            <a:off x="6096000" y="1"/>
            <a:ext cx="6102825" cy="6858000"/>
          </a:xfrm>
          <a:prstGeom prst="rect">
            <a:avLst/>
          </a:prstGeom>
        </p:spPr>
      </p:pic>
    </p:spTree>
    <p:extLst>
      <p:ext uri="{BB962C8B-B14F-4D97-AF65-F5344CB8AC3E}">
        <p14:creationId xmlns:p14="http://schemas.microsoft.com/office/powerpoint/2010/main" val="2529920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model canvas&#10;&#10;Description automatically generated">
            <a:extLst>
              <a:ext uri="{FF2B5EF4-FFF2-40B4-BE49-F238E27FC236}">
                <a16:creationId xmlns:a16="http://schemas.microsoft.com/office/drawing/2014/main" id="{DD38AB24-874E-8E87-200E-01ED3912A343}"/>
              </a:ext>
            </a:extLst>
          </p:cNvPr>
          <p:cNvPicPr>
            <a:picLocks noChangeAspect="1"/>
          </p:cNvPicPr>
          <p:nvPr/>
        </p:nvPicPr>
        <p:blipFill>
          <a:blip r:embed="rId2"/>
          <a:stretch>
            <a:fillRect/>
          </a:stretch>
        </p:blipFill>
        <p:spPr>
          <a:xfrm>
            <a:off x="0" y="1314"/>
            <a:ext cx="12197255" cy="6850117"/>
          </a:xfrm>
          <a:prstGeom prst="rect">
            <a:avLst/>
          </a:prstGeom>
        </p:spPr>
      </p:pic>
      <p:sp>
        <p:nvSpPr>
          <p:cNvPr id="10" name="Rectangle 9">
            <a:extLst>
              <a:ext uri="{FF2B5EF4-FFF2-40B4-BE49-F238E27FC236}">
                <a16:creationId xmlns:a16="http://schemas.microsoft.com/office/drawing/2014/main" id="{3DB81D2A-CFEB-8CD2-AB7A-D8BD0617C545}"/>
              </a:ext>
            </a:extLst>
          </p:cNvPr>
          <p:cNvSpPr/>
          <p:nvPr/>
        </p:nvSpPr>
        <p:spPr>
          <a:xfrm>
            <a:off x="5118538" y="336330"/>
            <a:ext cx="2953406" cy="599089"/>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88D2511A-38FF-D70C-4D2B-03B557212090}"/>
              </a:ext>
            </a:extLst>
          </p:cNvPr>
          <p:cNvSpPr/>
          <p:nvPr/>
        </p:nvSpPr>
        <p:spPr>
          <a:xfrm>
            <a:off x="583324" y="6258909"/>
            <a:ext cx="3279226" cy="599089"/>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2C15FD70-6959-4EF3-826E-2E14A589E676}"/>
              </a:ext>
            </a:extLst>
          </p:cNvPr>
          <p:cNvSpPr txBox="1"/>
          <p:nvPr/>
        </p:nvSpPr>
        <p:spPr>
          <a:xfrm>
            <a:off x="756816" y="2094203"/>
            <a:ext cx="1720979"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ea typeface="Calibri"/>
                <a:cs typeface="Calibri"/>
              </a:rPr>
              <a:t>Temple </a:t>
            </a:r>
          </a:p>
          <a:p>
            <a:r>
              <a:rPr lang="en-US" sz="1400" dirty="0">
                <a:ea typeface="Calibri"/>
                <a:cs typeface="Calibri"/>
              </a:rPr>
              <a:t>Household </a:t>
            </a:r>
          </a:p>
          <a:p>
            <a:r>
              <a:rPr lang="en-US" sz="1400" dirty="0">
                <a:ea typeface="Calibri"/>
                <a:cs typeface="Calibri"/>
              </a:rPr>
              <a:t>Shopkeepers </a:t>
            </a:r>
          </a:p>
          <a:p>
            <a:r>
              <a:rPr lang="en-US" sz="1400" dirty="0">
                <a:ea typeface="Calibri"/>
                <a:cs typeface="Calibri"/>
              </a:rPr>
              <a:t>Farmers </a:t>
            </a:r>
          </a:p>
          <a:p>
            <a:r>
              <a:rPr lang="en-US" sz="1400" dirty="0">
                <a:ea typeface="Calibri"/>
                <a:cs typeface="Calibri"/>
              </a:rPr>
              <a:t>NGO</a:t>
            </a:r>
          </a:p>
        </p:txBody>
      </p:sp>
      <p:sp>
        <p:nvSpPr>
          <p:cNvPr id="13" name="TextBox 12">
            <a:extLst>
              <a:ext uri="{FF2B5EF4-FFF2-40B4-BE49-F238E27FC236}">
                <a16:creationId xmlns:a16="http://schemas.microsoft.com/office/drawing/2014/main" id="{0F0C701D-2636-95E2-8DEE-58B12A2CCA79}"/>
              </a:ext>
            </a:extLst>
          </p:cNvPr>
          <p:cNvSpPr txBox="1"/>
          <p:nvPr/>
        </p:nvSpPr>
        <p:spPr>
          <a:xfrm>
            <a:off x="3047999" y="3680406"/>
            <a:ext cx="2218611"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ea typeface="Calibri"/>
                <a:cs typeface="Calibri"/>
              </a:rPr>
              <a:t>Brand </a:t>
            </a:r>
          </a:p>
          <a:p>
            <a:r>
              <a:rPr lang="en-US" sz="1400" dirty="0">
                <a:ea typeface="Calibri"/>
                <a:cs typeface="Calibri"/>
              </a:rPr>
              <a:t>Network of workers</a:t>
            </a:r>
          </a:p>
          <a:p>
            <a:r>
              <a:rPr lang="en-US" sz="1400" dirty="0">
                <a:ea typeface="Calibri"/>
                <a:cs typeface="Calibri"/>
              </a:rPr>
              <a:t>Workshop </a:t>
            </a:r>
          </a:p>
          <a:p>
            <a:r>
              <a:rPr lang="en-US" sz="1400" dirty="0">
                <a:ea typeface="Calibri"/>
                <a:cs typeface="Calibri"/>
              </a:rPr>
              <a:t>Packaging </a:t>
            </a:r>
          </a:p>
        </p:txBody>
      </p:sp>
      <p:sp>
        <p:nvSpPr>
          <p:cNvPr id="14" name="TextBox 13">
            <a:extLst>
              <a:ext uri="{FF2B5EF4-FFF2-40B4-BE49-F238E27FC236}">
                <a16:creationId xmlns:a16="http://schemas.microsoft.com/office/drawing/2014/main" id="{370C4B9C-B9A7-2907-89FF-FC3FA45E79E9}"/>
              </a:ext>
            </a:extLst>
          </p:cNvPr>
          <p:cNvSpPr txBox="1"/>
          <p:nvPr/>
        </p:nvSpPr>
        <p:spPr>
          <a:xfrm>
            <a:off x="2835468" y="1881670"/>
            <a:ext cx="2218611"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ea typeface="Calibri"/>
                <a:cs typeface="Calibri"/>
              </a:rPr>
              <a:t>Supply Chain Development </a:t>
            </a:r>
          </a:p>
          <a:p>
            <a:r>
              <a:rPr lang="en-US" sz="1400">
                <a:ea typeface="Calibri"/>
                <a:cs typeface="Calibri"/>
              </a:rPr>
              <a:t>Marketing </a:t>
            </a:r>
          </a:p>
          <a:p>
            <a:r>
              <a:rPr lang="en-US" sz="1400">
                <a:ea typeface="Calibri"/>
                <a:cs typeface="Calibri"/>
              </a:rPr>
              <a:t>Production </a:t>
            </a:r>
          </a:p>
          <a:p>
            <a:r>
              <a:rPr lang="en-US" sz="1400" dirty="0">
                <a:ea typeface="Calibri"/>
                <a:cs typeface="Calibri"/>
              </a:rPr>
              <a:t>HR Management </a:t>
            </a:r>
          </a:p>
        </p:txBody>
      </p:sp>
      <p:sp>
        <p:nvSpPr>
          <p:cNvPr id="15" name="TextBox 14">
            <a:extLst>
              <a:ext uri="{FF2B5EF4-FFF2-40B4-BE49-F238E27FC236}">
                <a16:creationId xmlns:a16="http://schemas.microsoft.com/office/drawing/2014/main" id="{1EFCBAA8-87C7-ECA0-5402-BCFB3166CF1C}"/>
              </a:ext>
            </a:extLst>
          </p:cNvPr>
          <p:cNvSpPr txBox="1"/>
          <p:nvPr/>
        </p:nvSpPr>
        <p:spPr>
          <a:xfrm>
            <a:off x="7423019" y="3467875"/>
            <a:ext cx="2218611"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ea typeface="Calibri"/>
                <a:cs typeface="Calibri"/>
              </a:rPr>
              <a:t>Digital Marketing </a:t>
            </a:r>
          </a:p>
          <a:p>
            <a:r>
              <a:rPr lang="en-US" sz="1400" dirty="0">
                <a:ea typeface="Calibri"/>
                <a:cs typeface="Calibri"/>
              </a:rPr>
              <a:t>Wholesalers </a:t>
            </a:r>
          </a:p>
          <a:p>
            <a:r>
              <a:rPr lang="en-US" sz="1400">
                <a:ea typeface="Calibri"/>
                <a:cs typeface="Calibri"/>
              </a:rPr>
              <a:t>Retails</a:t>
            </a:r>
          </a:p>
          <a:p>
            <a:r>
              <a:rPr lang="en-US" sz="1400" dirty="0">
                <a:ea typeface="Calibri"/>
                <a:cs typeface="Calibri"/>
              </a:rPr>
              <a:t>B2B </a:t>
            </a:r>
            <a:endParaRPr lang="en-US" dirty="0"/>
          </a:p>
          <a:p>
            <a:r>
              <a:rPr lang="en-US" sz="1400">
                <a:ea typeface="Calibri"/>
                <a:cs typeface="Calibri"/>
              </a:rPr>
              <a:t>NGO</a:t>
            </a:r>
          </a:p>
          <a:p>
            <a:endParaRPr lang="en-US" sz="1400" dirty="0">
              <a:ea typeface="Calibri"/>
              <a:cs typeface="Calibri"/>
            </a:endParaRPr>
          </a:p>
        </p:txBody>
      </p:sp>
      <p:sp>
        <p:nvSpPr>
          <p:cNvPr id="16" name="TextBox 15">
            <a:extLst>
              <a:ext uri="{FF2B5EF4-FFF2-40B4-BE49-F238E27FC236}">
                <a16:creationId xmlns:a16="http://schemas.microsoft.com/office/drawing/2014/main" id="{4B903134-761C-F932-086A-9AC7F67491BF}"/>
              </a:ext>
            </a:extLst>
          </p:cNvPr>
          <p:cNvSpPr txBox="1"/>
          <p:nvPr/>
        </p:nvSpPr>
        <p:spPr>
          <a:xfrm>
            <a:off x="5251060" y="2094202"/>
            <a:ext cx="1845387"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ea typeface="Calibri"/>
                <a:cs typeface="Calibri"/>
              </a:rPr>
              <a:t>Eco Friendly </a:t>
            </a:r>
          </a:p>
          <a:p>
            <a:r>
              <a:rPr lang="en-US" sz="1400" dirty="0">
                <a:ea typeface="Calibri"/>
                <a:cs typeface="Calibri"/>
              </a:rPr>
              <a:t>Best From Waste </a:t>
            </a:r>
          </a:p>
          <a:p>
            <a:r>
              <a:rPr lang="en-US" sz="1400" dirty="0">
                <a:ea typeface="Calibri"/>
                <a:cs typeface="Calibri"/>
              </a:rPr>
              <a:t>Affordable </a:t>
            </a:r>
          </a:p>
          <a:p>
            <a:r>
              <a:rPr lang="en-US" sz="1400" dirty="0">
                <a:ea typeface="Calibri"/>
                <a:cs typeface="Calibri"/>
              </a:rPr>
              <a:t>Employment Generation.</a:t>
            </a:r>
          </a:p>
        </p:txBody>
      </p:sp>
      <p:sp>
        <p:nvSpPr>
          <p:cNvPr id="17" name="TextBox 16">
            <a:extLst>
              <a:ext uri="{FF2B5EF4-FFF2-40B4-BE49-F238E27FC236}">
                <a16:creationId xmlns:a16="http://schemas.microsoft.com/office/drawing/2014/main" id="{8B314B65-7DDF-C2E8-B1F3-A149F1A58BF4}"/>
              </a:ext>
            </a:extLst>
          </p:cNvPr>
          <p:cNvSpPr txBox="1"/>
          <p:nvPr/>
        </p:nvSpPr>
        <p:spPr>
          <a:xfrm>
            <a:off x="855304" y="5219956"/>
            <a:ext cx="184538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ea typeface="Calibri"/>
                <a:cs typeface="Calibri"/>
              </a:rPr>
              <a:t>Raw Material </a:t>
            </a:r>
          </a:p>
          <a:p>
            <a:r>
              <a:rPr lang="en-US" sz="1400" dirty="0">
                <a:ea typeface="Calibri"/>
                <a:cs typeface="Calibri"/>
              </a:rPr>
              <a:t>Employee </a:t>
            </a:r>
          </a:p>
          <a:p>
            <a:r>
              <a:rPr lang="en-US" sz="1400" dirty="0">
                <a:ea typeface="Calibri"/>
                <a:cs typeface="Calibri"/>
              </a:rPr>
              <a:t>Marketing </a:t>
            </a:r>
          </a:p>
          <a:p>
            <a:r>
              <a:rPr lang="en-US" sz="1400" dirty="0">
                <a:ea typeface="Calibri"/>
                <a:cs typeface="Calibri"/>
              </a:rPr>
              <a:t>Packaging </a:t>
            </a:r>
          </a:p>
        </p:txBody>
      </p:sp>
      <p:sp>
        <p:nvSpPr>
          <p:cNvPr id="18" name="TextBox 17">
            <a:extLst>
              <a:ext uri="{FF2B5EF4-FFF2-40B4-BE49-F238E27FC236}">
                <a16:creationId xmlns:a16="http://schemas.microsoft.com/office/drawing/2014/main" id="{1840419F-18B7-4F0F-5620-22D34822CDEE}"/>
              </a:ext>
            </a:extLst>
          </p:cNvPr>
          <p:cNvSpPr txBox="1"/>
          <p:nvPr/>
        </p:nvSpPr>
        <p:spPr>
          <a:xfrm>
            <a:off x="3047997" y="5219955"/>
            <a:ext cx="184538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ea typeface="Calibri"/>
                <a:cs typeface="Calibri"/>
              </a:rPr>
              <a:t>Machinery </a:t>
            </a:r>
          </a:p>
          <a:p>
            <a:r>
              <a:rPr lang="en-US" sz="1400">
                <a:ea typeface="Calibri"/>
                <a:cs typeface="Calibri"/>
              </a:rPr>
              <a:t>Maintenance </a:t>
            </a:r>
            <a:endParaRPr lang="en-US" sz="1400" dirty="0">
              <a:ea typeface="Calibri"/>
              <a:cs typeface="Calibri"/>
            </a:endParaRPr>
          </a:p>
          <a:p>
            <a:r>
              <a:rPr lang="en-US" sz="1400" dirty="0">
                <a:ea typeface="Calibri"/>
                <a:cs typeface="Calibri"/>
              </a:rPr>
              <a:t>Warehousing</a:t>
            </a:r>
          </a:p>
          <a:p>
            <a:r>
              <a:rPr lang="en-US" sz="1400" dirty="0">
                <a:ea typeface="Calibri"/>
                <a:cs typeface="Calibri"/>
              </a:rPr>
              <a:t>Technology</a:t>
            </a:r>
          </a:p>
        </p:txBody>
      </p:sp>
      <p:sp>
        <p:nvSpPr>
          <p:cNvPr id="19" name="TextBox 18">
            <a:extLst>
              <a:ext uri="{FF2B5EF4-FFF2-40B4-BE49-F238E27FC236}">
                <a16:creationId xmlns:a16="http://schemas.microsoft.com/office/drawing/2014/main" id="{CCFD97B6-0688-7E02-9D4F-818B1EE32B4D}"/>
              </a:ext>
            </a:extLst>
          </p:cNvPr>
          <p:cNvSpPr txBox="1"/>
          <p:nvPr/>
        </p:nvSpPr>
        <p:spPr>
          <a:xfrm>
            <a:off x="8293875" y="5391017"/>
            <a:ext cx="221861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Sales</a:t>
            </a:r>
            <a:endParaRPr lang="en-US">
              <a:ea typeface="Calibri"/>
              <a:cs typeface="Calibri"/>
            </a:endParaRPr>
          </a:p>
        </p:txBody>
      </p:sp>
      <p:sp>
        <p:nvSpPr>
          <p:cNvPr id="20" name="TextBox 19">
            <a:extLst>
              <a:ext uri="{FF2B5EF4-FFF2-40B4-BE49-F238E27FC236}">
                <a16:creationId xmlns:a16="http://schemas.microsoft.com/office/drawing/2014/main" id="{0C0C6A01-9C98-E5EE-D295-828B79FC40ED}"/>
              </a:ext>
            </a:extLst>
          </p:cNvPr>
          <p:cNvSpPr txBox="1"/>
          <p:nvPr/>
        </p:nvSpPr>
        <p:spPr>
          <a:xfrm>
            <a:off x="7423019" y="2057915"/>
            <a:ext cx="184538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ea typeface="Calibri"/>
                <a:cs typeface="Calibri"/>
              </a:rPr>
              <a:t>Feedback structure</a:t>
            </a:r>
          </a:p>
          <a:p>
            <a:r>
              <a:rPr lang="en-US" sz="1400" dirty="0">
                <a:ea typeface="Calibri"/>
                <a:cs typeface="Calibri"/>
              </a:rPr>
              <a:t>Customer support</a:t>
            </a:r>
          </a:p>
        </p:txBody>
      </p:sp>
      <p:sp>
        <p:nvSpPr>
          <p:cNvPr id="21" name="TextBox 20">
            <a:extLst>
              <a:ext uri="{FF2B5EF4-FFF2-40B4-BE49-F238E27FC236}">
                <a16:creationId xmlns:a16="http://schemas.microsoft.com/office/drawing/2014/main" id="{895451A7-FE1C-C245-769B-7BC99F56304A}"/>
              </a:ext>
            </a:extLst>
          </p:cNvPr>
          <p:cNvSpPr txBox="1"/>
          <p:nvPr/>
        </p:nvSpPr>
        <p:spPr>
          <a:xfrm>
            <a:off x="9641630" y="2094201"/>
            <a:ext cx="2218611"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ea typeface="Calibri"/>
                <a:cs typeface="Calibri"/>
              </a:rPr>
              <a:t>Temple </a:t>
            </a:r>
          </a:p>
          <a:p>
            <a:r>
              <a:rPr lang="en-US" sz="1400" dirty="0">
                <a:ea typeface="Calibri"/>
                <a:cs typeface="Calibri"/>
              </a:rPr>
              <a:t>Farmers </a:t>
            </a:r>
          </a:p>
          <a:p>
            <a:r>
              <a:rPr lang="en-US" sz="1400" dirty="0">
                <a:ea typeface="Calibri"/>
                <a:cs typeface="Calibri"/>
              </a:rPr>
              <a:t>Wholesalers </a:t>
            </a:r>
          </a:p>
          <a:p>
            <a:r>
              <a:rPr lang="en-US" sz="1400" dirty="0">
                <a:ea typeface="Calibri"/>
                <a:cs typeface="Calibri"/>
              </a:rPr>
              <a:t>International Market </a:t>
            </a:r>
          </a:p>
        </p:txBody>
      </p:sp>
    </p:spTree>
    <p:extLst>
      <p:ext uri="{BB962C8B-B14F-4D97-AF65-F5344CB8AC3E}">
        <p14:creationId xmlns:p14="http://schemas.microsoft.com/office/powerpoint/2010/main" val="13066893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C4C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sitting at a desk with a person in a red chair&#10;&#10;Description automatically generated">
            <a:extLst>
              <a:ext uri="{FF2B5EF4-FFF2-40B4-BE49-F238E27FC236}">
                <a16:creationId xmlns:a16="http://schemas.microsoft.com/office/drawing/2014/main" id="{91035D99-DFE6-3C7A-83B2-76F7AE2082C0}"/>
              </a:ext>
            </a:extLst>
          </p:cNvPr>
          <p:cNvPicPr>
            <a:picLocks noChangeAspect="1"/>
          </p:cNvPicPr>
          <p:nvPr/>
        </p:nvPicPr>
        <p:blipFill>
          <a:blip r:embed="rId2"/>
          <a:stretch>
            <a:fillRect/>
          </a:stretch>
        </p:blipFill>
        <p:spPr>
          <a:xfrm>
            <a:off x="4130675" y="960438"/>
            <a:ext cx="3262313" cy="2435225"/>
          </a:xfrm>
          <a:prstGeom prst="rect">
            <a:avLst/>
          </a:prstGeom>
        </p:spPr>
      </p:pic>
      <p:pic>
        <p:nvPicPr>
          <p:cNvPr id="4" name="Picture 3" descr="A person and person sitting at a desk&#10;&#10;Description automatically generated">
            <a:extLst>
              <a:ext uri="{FF2B5EF4-FFF2-40B4-BE49-F238E27FC236}">
                <a16:creationId xmlns:a16="http://schemas.microsoft.com/office/drawing/2014/main" id="{3BC93A0A-D336-4895-BFD4-E607DF5F16FB}"/>
              </a:ext>
            </a:extLst>
          </p:cNvPr>
          <p:cNvPicPr>
            <a:picLocks noChangeAspect="1"/>
          </p:cNvPicPr>
          <p:nvPr/>
        </p:nvPicPr>
        <p:blipFill>
          <a:blip r:embed="rId3"/>
          <a:stretch>
            <a:fillRect/>
          </a:stretch>
        </p:blipFill>
        <p:spPr>
          <a:xfrm>
            <a:off x="4130675" y="3455988"/>
            <a:ext cx="3262313" cy="2435225"/>
          </a:xfrm>
          <a:prstGeom prst="rect">
            <a:avLst/>
          </a:prstGeom>
        </p:spPr>
      </p:pic>
      <p:pic>
        <p:nvPicPr>
          <p:cNvPr id="3" name="Picture 2">
            <a:extLst>
              <a:ext uri="{FF2B5EF4-FFF2-40B4-BE49-F238E27FC236}">
                <a16:creationId xmlns:a16="http://schemas.microsoft.com/office/drawing/2014/main" id="{16F5942E-1AF9-4A39-4EB6-74B51F337C8C}"/>
              </a:ext>
            </a:extLst>
          </p:cNvPr>
          <p:cNvPicPr>
            <a:picLocks noChangeAspect="1"/>
          </p:cNvPicPr>
          <p:nvPr/>
        </p:nvPicPr>
        <p:blipFill>
          <a:blip r:embed="rId4"/>
          <a:stretch>
            <a:fillRect/>
          </a:stretch>
        </p:blipFill>
        <p:spPr>
          <a:xfrm>
            <a:off x="7453313" y="960438"/>
            <a:ext cx="3678238" cy="4930775"/>
          </a:xfrm>
          <a:prstGeom prst="rect">
            <a:avLst/>
          </a:prstGeom>
        </p:spPr>
      </p:pic>
      <p:sp>
        <p:nvSpPr>
          <p:cNvPr id="2" name="Title 1">
            <a:extLst>
              <a:ext uri="{FF2B5EF4-FFF2-40B4-BE49-F238E27FC236}">
                <a16:creationId xmlns:a16="http://schemas.microsoft.com/office/drawing/2014/main" id="{FF8FC715-489A-D1EF-1F7C-09525D16CA9D}"/>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US" sz="2600">
                <a:solidFill>
                  <a:srgbClr val="FFFFFF"/>
                </a:solidFill>
                <a:ea typeface="Calibri Light"/>
                <a:cs typeface="Calibri Light"/>
              </a:rPr>
              <a:t>Glimpse </a:t>
            </a:r>
            <a:endParaRPr lang="en-US" sz="2600">
              <a:solidFill>
                <a:srgbClr val="FFFFFF"/>
              </a:solidFill>
            </a:endParaRPr>
          </a:p>
        </p:txBody>
      </p:sp>
    </p:spTree>
    <p:extLst>
      <p:ext uri="{BB962C8B-B14F-4D97-AF65-F5344CB8AC3E}">
        <p14:creationId xmlns:p14="http://schemas.microsoft.com/office/powerpoint/2010/main" val="469450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655DB-C019-7ABB-5DA4-9DC51D5060CA}"/>
              </a:ext>
            </a:extLst>
          </p:cNvPr>
          <p:cNvSpPr>
            <a:spLocks noGrp="1"/>
          </p:cNvSpPr>
          <p:nvPr>
            <p:ph type="title"/>
          </p:nvPr>
        </p:nvSpPr>
        <p:spPr/>
        <p:txBody>
          <a:bodyPr/>
          <a:lstStyle/>
          <a:p>
            <a:pPr algn="ctr"/>
            <a:r>
              <a:rPr lang="en-US" dirty="0">
                <a:cs typeface="Calibri Light"/>
              </a:rPr>
              <a:t>Road Map Of The Assignment </a:t>
            </a:r>
          </a:p>
        </p:txBody>
      </p:sp>
      <p:graphicFrame>
        <p:nvGraphicFramePr>
          <p:cNvPr id="5" name="Content Placeholder 2">
            <a:extLst>
              <a:ext uri="{FF2B5EF4-FFF2-40B4-BE49-F238E27FC236}">
                <a16:creationId xmlns:a16="http://schemas.microsoft.com/office/drawing/2014/main" id="{0468B52C-7082-21FA-A167-5427F96E5301}"/>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23857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Recycling India's Floral Waste | GlobalSpec">
            <a:extLst>
              <a:ext uri="{FF2B5EF4-FFF2-40B4-BE49-F238E27FC236}">
                <a16:creationId xmlns:a16="http://schemas.microsoft.com/office/drawing/2014/main" id="{DE171B8D-87C5-384A-24F0-B9CD68035B23}"/>
              </a:ext>
            </a:extLst>
          </p:cNvPr>
          <p:cNvPicPr>
            <a:picLocks noChangeAspect="1"/>
          </p:cNvPicPr>
          <p:nvPr/>
        </p:nvPicPr>
        <p:blipFill rotWithShape="1">
          <a:blip r:embed="rId2">
            <a:alphaModFix amt="40000"/>
          </a:blip>
          <a:srcRect/>
          <a:stretch/>
        </p:blipFill>
        <p:spPr>
          <a:xfrm>
            <a:off x="20" y="10"/>
            <a:ext cx="12191979" cy="6857990"/>
          </a:xfrm>
          <a:prstGeom prst="rect">
            <a:avLst/>
          </a:prstGeom>
        </p:spPr>
      </p:pic>
      <p:sp>
        <p:nvSpPr>
          <p:cNvPr id="2" name="Title 1">
            <a:extLst>
              <a:ext uri="{FF2B5EF4-FFF2-40B4-BE49-F238E27FC236}">
                <a16:creationId xmlns:a16="http://schemas.microsoft.com/office/drawing/2014/main" id="{240E1D95-7E5F-DF2A-C7E7-CD38E1C72773}"/>
              </a:ext>
            </a:extLst>
          </p:cNvPr>
          <p:cNvSpPr>
            <a:spLocks noGrp="1"/>
          </p:cNvSpPr>
          <p:nvPr>
            <p:ph type="title"/>
          </p:nvPr>
        </p:nvSpPr>
        <p:spPr>
          <a:xfrm>
            <a:off x="841249" y="941832"/>
            <a:ext cx="10506456" cy="2057400"/>
          </a:xfrm>
        </p:spPr>
        <p:txBody>
          <a:bodyPr vert="horz" lIns="91440" tIns="45720" rIns="91440" bIns="45720" rtlCol="0" anchor="ctr">
            <a:normAutofit/>
          </a:bodyPr>
          <a:lstStyle/>
          <a:p>
            <a:r>
              <a:rPr lang="en-US" sz="6000" b="1" dirty="0">
                <a:solidFill>
                  <a:schemeClr val="bg1"/>
                </a:solidFill>
                <a:cs typeface="Calibri Light"/>
              </a:rPr>
              <a:t>Summary</a:t>
            </a:r>
            <a:r>
              <a:rPr lang="en-US" sz="5000" dirty="0">
                <a:solidFill>
                  <a:schemeClr val="bg1"/>
                </a:solidFill>
                <a:cs typeface="Calibri Light"/>
              </a:rPr>
              <a:t> </a:t>
            </a:r>
            <a:endParaRPr lang="en-US" sz="5000" dirty="0">
              <a:solidFill>
                <a:schemeClr val="bg1"/>
              </a:solidFill>
            </a:endParaRPr>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015DA69-46D5-F8BA-7DA4-0D212B43965E}"/>
              </a:ext>
            </a:extLst>
          </p:cNvPr>
          <p:cNvSpPr>
            <a:spLocks noGrp="1"/>
          </p:cNvSpPr>
          <p:nvPr>
            <p:ph idx="1"/>
          </p:nvPr>
        </p:nvSpPr>
        <p:spPr>
          <a:xfrm>
            <a:off x="841248" y="3502152"/>
            <a:ext cx="10506456" cy="2670048"/>
          </a:xfrm>
        </p:spPr>
        <p:txBody>
          <a:bodyPr vert="horz" lIns="91440" tIns="45720" rIns="91440" bIns="45720" rtlCol="0">
            <a:normAutofit/>
          </a:bodyPr>
          <a:lstStyle/>
          <a:p>
            <a:pPr marL="0" indent="0">
              <a:buNone/>
            </a:pPr>
            <a:r>
              <a:rPr lang="en-US" sz="1600" b="1" dirty="0">
                <a:solidFill>
                  <a:schemeClr val="bg1"/>
                </a:solidFill>
                <a:ea typeface="+mn-lt"/>
                <a:cs typeface="+mn-lt"/>
              </a:rPr>
              <a:t>Church flower waste management offers a variety of innovative and sustainable solutions. Flowers used in religious ceremonies can be repurposed for a variety of useful purposes. High in natural oils, these flowers are good for scented soaps, incense sticks (</a:t>
            </a:r>
            <a:r>
              <a:rPr lang="en-US" sz="1600" b="1" dirty="0" err="1">
                <a:solidFill>
                  <a:schemeClr val="bg1"/>
                </a:solidFill>
                <a:ea typeface="+mn-lt"/>
                <a:cs typeface="+mn-lt"/>
              </a:rPr>
              <a:t>agarbatti</a:t>
            </a:r>
            <a:r>
              <a:rPr lang="en-US" sz="1600" b="1" dirty="0">
                <a:solidFill>
                  <a:schemeClr val="bg1"/>
                </a:solidFill>
                <a:ea typeface="+mn-lt"/>
                <a:cs typeface="+mn-lt"/>
              </a:rPr>
              <a:t>), and perfumes, reducing waste and providing pleasant aromas Through processing, flower gardens contribute to the production of incense </a:t>
            </a:r>
            <a:r>
              <a:rPr lang="en-US" sz="1600" b="1" dirty="0" err="1">
                <a:solidFill>
                  <a:schemeClr val="bg1"/>
                </a:solidFill>
                <a:ea typeface="+mn-lt"/>
                <a:cs typeface="+mn-lt"/>
              </a:rPr>
              <a:t>batti</a:t>
            </a:r>
            <a:r>
              <a:rPr lang="en-US" sz="1600" b="1" dirty="0">
                <a:solidFill>
                  <a:schemeClr val="bg1"/>
                </a:solidFill>
                <a:ea typeface="+mn-lt"/>
                <a:cs typeface="+mn-lt"/>
              </a:rPr>
              <a:t>, famous for its religious significance and calming qualities. </a:t>
            </a:r>
            <a:endParaRPr lang="en-US" sz="1600" b="1" dirty="0">
              <a:solidFill>
                <a:schemeClr val="bg1"/>
              </a:solidFill>
              <a:ea typeface="Calibri"/>
              <a:cs typeface="Calibri"/>
            </a:endParaRPr>
          </a:p>
          <a:p>
            <a:pPr marL="0" indent="0">
              <a:buNone/>
            </a:pPr>
            <a:r>
              <a:rPr lang="en-US" sz="1600" b="1">
                <a:solidFill>
                  <a:schemeClr val="bg1"/>
                </a:solidFill>
                <a:ea typeface="+mn-lt"/>
                <a:cs typeface="+mn-lt"/>
              </a:rPr>
              <a:t>Additionally, the vibrant colors of these flowers can replace the natural pigments used in dyed and handmade textiles. After composting, these flowers are converted into nutrient-rich material, which fertilizes the soil and supports sustainable agriculture In addition, the sweet leaves are used to make cauliflower , a delicacy appreciated for its flavor and medicinal properties. These programs not only efficiently manage church flower waste but provide economic opportunities and environmentally friendly alternatives while respecting the cultural significance of these dignified graces.</a:t>
            </a:r>
            <a:endParaRPr lang="en-US" sz="1600" b="1">
              <a:solidFill>
                <a:schemeClr val="bg1"/>
              </a:solidFill>
              <a:ea typeface="Calibri"/>
              <a:cs typeface="Calibri"/>
            </a:endParaRPr>
          </a:p>
        </p:txBody>
      </p:sp>
    </p:spTree>
    <p:extLst>
      <p:ext uri="{BB962C8B-B14F-4D97-AF65-F5344CB8AC3E}">
        <p14:creationId xmlns:p14="http://schemas.microsoft.com/office/powerpoint/2010/main" val="2296205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9585F2-4A12-7426-386F-9B109332834A}"/>
              </a:ext>
            </a:extLst>
          </p:cNvPr>
          <p:cNvSpPr>
            <a:spLocks noGrp="1"/>
          </p:cNvSpPr>
          <p:nvPr>
            <p:ph type="title"/>
          </p:nvPr>
        </p:nvSpPr>
        <p:spPr>
          <a:xfrm>
            <a:off x="841248" y="256032"/>
            <a:ext cx="10506456" cy="1014984"/>
          </a:xfrm>
        </p:spPr>
        <p:txBody>
          <a:bodyPr anchor="b">
            <a:normAutofit/>
          </a:bodyPr>
          <a:lstStyle/>
          <a:p>
            <a:r>
              <a:rPr lang="en-US" dirty="0">
                <a:cs typeface="Calibri Light"/>
              </a:rPr>
              <a:t>Problem Statement </a:t>
            </a:r>
            <a:endParaRPr lang="en-US" dirty="0"/>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F0C58BB7-8EB7-094F-B4EA-9B7494CFE0A6}"/>
              </a:ext>
            </a:extLst>
          </p:cNvPr>
          <p:cNvGraphicFramePr>
            <a:graphicFrameLocks noGrp="1"/>
          </p:cNvGraphicFramePr>
          <p:nvPr>
            <p:ph idx="1"/>
            <p:extLst>
              <p:ext uri="{D42A27DB-BD31-4B8C-83A1-F6EECF244321}">
                <p14:modId xmlns:p14="http://schemas.microsoft.com/office/powerpoint/2010/main" val="798078208"/>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8574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17B2C83-AF00-7B22-4000-C88247934B18}"/>
              </a:ext>
            </a:extLst>
          </p:cNvPr>
          <p:cNvPicPr>
            <a:picLocks noChangeAspect="1"/>
          </p:cNvPicPr>
          <p:nvPr/>
        </p:nvPicPr>
        <p:blipFill rotWithShape="1">
          <a:blip r:embed="rId2"/>
          <a:srcRect l="14472" t="8523" r="24931" b="6250"/>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D71DD8-1092-13C7-68E5-85F980C5B17C}"/>
              </a:ext>
            </a:extLst>
          </p:cNvPr>
          <p:cNvSpPr>
            <a:spLocks noGrp="1"/>
          </p:cNvSpPr>
          <p:nvPr>
            <p:ph type="title"/>
          </p:nvPr>
        </p:nvSpPr>
        <p:spPr>
          <a:xfrm>
            <a:off x="371094" y="1161288"/>
            <a:ext cx="3438144" cy="1124712"/>
          </a:xfrm>
        </p:spPr>
        <p:txBody>
          <a:bodyPr anchor="b">
            <a:normAutofit/>
          </a:bodyPr>
          <a:lstStyle/>
          <a:p>
            <a:pPr algn="ctr"/>
            <a:r>
              <a:rPr lang="en-US" sz="2800" b="1" dirty="0">
                <a:ea typeface="+mj-lt"/>
                <a:cs typeface="+mj-lt"/>
              </a:rPr>
              <a:t>Description of the Idea</a:t>
            </a:r>
            <a:endParaRPr lang="en-US" sz="2800" b="1" dirty="0">
              <a:ea typeface="Calibri Light" panose="020F0302020204030204"/>
              <a:cs typeface="Calibri Light" panose="020F0302020204030204"/>
            </a:endParaRP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CF98F28-18AD-3EC5-A303-0C71CD3541AF}"/>
              </a:ext>
            </a:extLst>
          </p:cNvPr>
          <p:cNvSpPr>
            <a:spLocks noGrp="1"/>
          </p:cNvSpPr>
          <p:nvPr>
            <p:ph idx="1"/>
          </p:nvPr>
        </p:nvSpPr>
        <p:spPr>
          <a:xfrm>
            <a:off x="371094" y="2718054"/>
            <a:ext cx="3438906" cy="3207258"/>
          </a:xfrm>
        </p:spPr>
        <p:txBody>
          <a:bodyPr vert="horz" lIns="91440" tIns="45720" rIns="91440" bIns="45720" rtlCol="0" anchor="t">
            <a:normAutofit/>
          </a:bodyPr>
          <a:lstStyle/>
          <a:p>
            <a:pPr marL="0" indent="0" algn="ctr">
              <a:buNone/>
            </a:pPr>
            <a:r>
              <a:rPr lang="en-US" sz="1700" dirty="0">
                <a:ea typeface="+mn-lt"/>
                <a:cs typeface="+mn-lt"/>
              </a:rPr>
              <a:t>Efforts are made to address these challenges through initiatives like composting, creating Inset sticks, </a:t>
            </a:r>
            <a:r>
              <a:rPr lang="en-US" sz="1700" err="1">
                <a:ea typeface="+mn-lt"/>
                <a:cs typeface="+mn-lt"/>
              </a:rPr>
              <a:t>Gulkand</a:t>
            </a:r>
            <a:r>
              <a:rPr lang="en-US" sz="1700" dirty="0">
                <a:ea typeface="+mn-lt"/>
                <a:cs typeface="+mn-lt"/>
              </a:rPr>
              <a:t>, Holi color, Fragrances, Soap, Etc. or converting flowers into bio-fertilizers. The goal is to find eco-friendly ways to manage temple flowers that respect their significance in religious practices while reducing environmental impact.</a:t>
            </a:r>
            <a:endParaRPr lang="en-US" sz="1700" dirty="0">
              <a:ea typeface="Calibri" panose="020F0502020204030204"/>
              <a:cs typeface="Calibri" panose="020F0502020204030204"/>
            </a:endParaRPr>
          </a:p>
        </p:txBody>
      </p:sp>
    </p:spTree>
    <p:extLst>
      <p:ext uri="{BB962C8B-B14F-4D97-AF65-F5344CB8AC3E}">
        <p14:creationId xmlns:p14="http://schemas.microsoft.com/office/powerpoint/2010/main" val="103739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descr="A colourful solution to flower waste">
            <a:extLst>
              <a:ext uri="{FF2B5EF4-FFF2-40B4-BE49-F238E27FC236}">
                <a16:creationId xmlns:a16="http://schemas.microsoft.com/office/drawing/2014/main" id="{220D0911-ED26-3C04-D2F2-D055719FE82E}"/>
              </a:ext>
            </a:extLst>
          </p:cNvPr>
          <p:cNvPicPr>
            <a:picLocks noChangeAspect="1"/>
          </p:cNvPicPr>
          <p:nvPr/>
        </p:nvPicPr>
        <p:blipFill rotWithShape="1">
          <a:blip r:embed="rId2"/>
          <a:srcRect l="7867" r="7867"/>
          <a:stretch/>
        </p:blipFill>
        <p:spPr>
          <a:xfrm>
            <a:off x="3523488" y="10"/>
            <a:ext cx="8668512" cy="6857990"/>
          </a:xfrm>
          <a:prstGeom prst="rect">
            <a:avLst/>
          </a:prstGeom>
        </p:spPr>
      </p:pic>
      <p:sp>
        <p:nvSpPr>
          <p:cNvPr id="51" name="Rectangle 5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C46FDB-3E63-8AA4-23E7-CFF5006D91FA}"/>
              </a:ext>
            </a:extLst>
          </p:cNvPr>
          <p:cNvSpPr>
            <a:spLocks noGrp="1"/>
          </p:cNvSpPr>
          <p:nvPr>
            <p:ph type="title"/>
          </p:nvPr>
        </p:nvSpPr>
        <p:spPr>
          <a:xfrm>
            <a:off x="371094" y="1161288"/>
            <a:ext cx="3438144" cy="1124712"/>
          </a:xfrm>
        </p:spPr>
        <p:txBody>
          <a:bodyPr anchor="b">
            <a:normAutofit/>
          </a:bodyPr>
          <a:lstStyle/>
          <a:p>
            <a:r>
              <a:rPr lang="en-US" sz="2800">
                <a:ea typeface="Calibri Light"/>
                <a:cs typeface="Calibri Light"/>
              </a:rPr>
              <a:t>Product Line</a:t>
            </a:r>
            <a:endParaRPr lang="en-US" sz="2800"/>
          </a:p>
        </p:txBody>
      </p:sp>
      <p:sp>
        <p:nvSpPr>
          <p:cNvPr id="53" name="Rectangle 5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5" name="Rectangle 5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4024091-4444-BF79-E9FF-DCBC76886D30}"/>
              </a:ext>
            </a:extLst>
          </p:cNvPr>
          <p:cNvSpPr>
            <a:spLocks noGrp="1"/>
          </p:cNvSpPr>
          <p:nvPr>
            <p:ph idx="1"/>
          </p:nvPr>
        </p:nvSpPr>
        <p:spPr>
          <a:xfrm>
            <a:off x="371094" y="2718054"/>
            <a:ext cx="3438906" cy="3207258"/>
          </a:xfrm>
        </p:spPr>
        <p:txBody>
          <a:bodyPr vert="horz" lIns="91440" tIns="45720" rIns="91440" bIns="45720" rtlCol="0" anchor="t">
            <a:normAutofit/>
          </a:bodyPr>
          <a:lstStyle/>
          <a:p>
            <a:r>
              <a:rPr lang="en-US" sz="1700">
                <a:ea typeface="Calibri"/>
                <a:cs typeface="Calibri"/>
              </a:rPr>
              <a:t>Inset sticks</a:t>
            </a:r>
          </a:p>
          <a:p>
            <a:r>
              <a:rPr lang="en-US" sz="1700" dirty="0">
                <a:ea typeface="Calibri"/>
                <a:cs typeface="Calibri"/>
              </a:rPr>
              <a:t>Soap</a:t>
            </a:r>
          </a:p>
          <a:p>
            <a:r>
              <a:rPr lang="en-US" sz="1700">
                <a:ea typeface="Calibri"/>
                <a:cs typeface="Calibri"/>
              </a:rPr>
              <a:t>Bio fertilizers</a:t>
            </a:r>
          </a:p>
          <a:p>
            <a:r>
              <a:rPr lang="en-US" sz="1700" dirty="0">
                <a:ea typeface="Calibri"/>
                <a:cs typeface="Calibri"/>
              </a:rPr>
              <a:t>Compost</a:t>
            </a:r>
          </a:p>
          <a:p>
            <a:r>
              <a:rPr lang="en-US" sz="1700" dirty="0">
                <a:ea typeface="Calibri"/>
                <a:cs typeface="Calibri"/>
              </a:rPr>
              <a:t>Fragrances</a:t>
            </a:r>
          </a:p>
          <a:p>
            <a:r>
              <a:rPr lang="en-US" sz="1700" dirty="0">
                <a:ea typeface="Calibri"/>
                <a:cs typeface="Calibri"/>
              </a:rPr>
              <a:t>Holi Color </a:t>
            </a:r>
          </a:p>
          <a:p>
            <a:r>
              <a:rPr lang="en-US" sz="1700">
                <a:ea typeface="Calibri"/>
                <a:cs typeface="Calibri"/>
              </a:rPr>
              <a:t>Dhup Batti </a:t>
            </a:r>
          </a:p>
          <a:p>
            <a:r>
              <a:rPr lang="en-US" sz="1700">
                <a:ea typeface="Calibri"/>
                <a:cs typeface="Calibri"/>
              </a:rPr>
              <a:t>Gulkand </a:t>
            </a:r>
          </a:p>
          <a:p>
            <a:endParaRPr lang="en-US" sz="1700">
              <a:ea typeface="Calibri"/>
              <a:cs typeface="Calibri"/>
            </a:endParaRPr>
          </a:p>
          <a:p>
            <a:endParaRPr lang="en-US" sz="1700">
              <a:ea typeface="Calibri"/>
              <a:cs typeface="Calibri"/>
            </a:endParaRPr>
          </a:p>
        </p:txBody>
      </p:sp>
    </p:spTree>
    <p:extLst>
      <p:ext uri="{BB962C8B-B14F-4D97-AF65-F5344CB8AC3E}">
        <p14:creationId xmlns:p14="http://schemas.microsoft.com/office/powerpoint/2010/main" val="6357588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F50DFF-99ED-6E8D-5D54-92A5302BF67D}"/>
              </a:ext>
            </a:extLst>
          </p:cNvPr>
          <p:cNvSpPr>
            <a:spLocks noGrp="1"/>
          </p:cNvSpPr>
          <p:nvPr>
            <p:ph type="title"/>
          </p:nvPr>
        </p:nvSpPr>
        <p:spPr>
          <a:xfrm>
            <a:off x="841248" y="256032"/>
            <a:ext cx="10506456" cy="1014984"/>
          </a:xfrm>
        </p:spPr>
        <p:txBody>
          <a:bodyPr anchor="b">
            <a:normAutofit/>
          </a:bodyPr>
          <a:lstStyle/>
          <a:p>
            <a:r>
              <a:rPr lang="en-US" dirty="0">
                <a:cs typeface="Calibri Light"/>
              </a:rPr>
              <a:t>Why this Idea </a:t>
            </a:r>
            <a:endParaRPr lang="en-US" dirty="0"/>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C0518157-8494-5034-B0DC-01EB71E68F1E}"/>
              </a:ext>
            </a:extLst>
          </p:cNvPr>
          <p:cNvGraphicFramePr>
            <a:graphicFrameLocks noGrp="1"/>
          </p:cNvGraphicFramePr>
          <p:nvPr>
            <p:ph idx="1"/>
            <p:extLst>
              <p:ext uri="{D42A27DB-BD31-4B8C-83A1-F6EECF244321}">
                <p14:modId xmlns:p14="http://schemas.microsoft.com/office/powerpoint/2010/main" val="3520635540"/>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2332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E77A3-7BAE-BDC2-B44B-BD793D18F15F}"/>
              </a:ext>
            </a:extLst>
          </p:cNvPr>
          <p:cNvSpPr>
            <a:spLocks noGrp="1"/>
          </p:cNvSpPr>
          <p:nvPr>
            <p:ph type="title"/>
          </p:nvPr>
        </p:nvSpPr>
        <p:spPr/>
        <p:txBody>
          <a:bodyPr/>
          <a:lstStyle/>
          <a:p>
            <a:pPr algn="ctr"/>
            <a:r>
              <a:rPr lang="en-US" dirty="0">
                <a:ea typeface="Calibri Light"/>
                <a:cs typeface="Calibri Light"/>
              </a:rPr>
              <a:t>Production Process </a:t>
            </a:r>
          </a:p>
        </p:txBody>
      </p:sp>
      <p:graphicFrame>
        <p:nvGraphicFramePr>
          <p:cNvPr id="5" name="Content Placeholder 2">
            <a:extLst>
              <a:ext uri="{FF2B5EF4-FFF2-40B4-BE49-F238E27FC236}">
                <a16:creationId xmlns:a16="http://schemas.microsoft.com/office/drawing/2014/main" id="{C2EA25F6-8866-8FDA-8DB0-003584E1AB4B}"/>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11020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2BA8820-7ADC-6F00-4907-B03B5E5D0E39}"/>
              </a:ext>
            </a:extLst>
          </p:cNvPr>
          <p:cNvSpPr>
            <a:spLocks noGrp="1"/>
          </p:cNvSpPr>
          <p:nvPr>
            <p:ph type="title"/>
          </p:nvPr>
        </p:nvSpPr>
        <p:spPr>
          <a:xfrm>
            <a:off x="1383564" y="348865"/>
            <a:ext cx="9718111" cy="1576446"/>
          </a:xfrm>
        </p:spPr>
        <p:txBody>
          <a:bodyPr anchor="ctr">
            <a:normAutofit/>
          </a:bodyPr>
          <a:lstStyle/>
          <a:p>
            <a:pPr algn="ctr"/>
            <a:r>
              <a:rPr lang="en-US" sz="5400" b="1">
                <a:solidFill>
                  <a:srgbClr val="FFFFFF"/>
                </a:solidFill>
                <a:cs typeface="Calibri Light"/>
              </a:rPr>
              <a:t>Key Stakeholders </a:t>
            </a:r>
            <a:endParaRPr lang="en-US" sz="5400" b="1">
              <a:solidFill>
                <a:srgbClr val="FFFFFF"/>
              </a:solidFill>
              <a:ea typeface="Calibri Light" panose="020F0302020204030204"/>
              <a:cs typeface="Calibri Light"/>
            </a:endParaRPr>
          </a:p>
        </p:txBody>
      </p:sp>
      <p:graphicFrame>
        <p:nvGraphicFramePr>
          <p:cNvPr id="5" name="Content Placeholder 2">
            <a:extLst>
              <a:ext uri="{FF2B5EF4-FFF2-40B4-BE49-F238E27FC236}">
                <a16:creationId xmlns:a16="http://schemas.microsoft.com/office/drawing/2014/main" id="{089D01DE-DE4A-3726-E9B2-B2F7E39140F3}"/>
              </a:ext>
            </a:extLst>
          </p:cNvPr>
          <p:cNvGraphicFramePr>
            <a:graphicFrameLocks noGrp="1"/>
          </p:cNvGraphicFramePr>
          <p:nvPr>
            <p:ph idx="1"/>
            <p:extLst>
              <p:ext uri="{D42A27DB-BD31-4B8C-83A1-F6EECF244321}">
                <p14:modId xmlns:p14="http://schemas.microsoft.com/office/powerpoint/2010/main" val="1558115745"/>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4769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diagram of a swot analysis&#10;&#10;Description automatically generated">
            <a:extLst>
              <a:ext uri="{FF2B5EF4-FFF2-40B4-BE49-F238E27FC236}">
                <a16:creationId xmlns:a16="http://schemas.microsoft.com/office/drawing/2014/main" id="{2A86A3BF-0688-45AB-F52C-5C604CDE87B8}"/>
              </a:ext>
            </a:extLst>
          </p:cNvPr>
          <p:cNvPicPr>
            <a:picLocks noGrp="1" noChangeAspect="1"/>
          </p:cNvPicPr>
          <p:nvPr>
            <p:ph idx="1"/>
          </p:nvPr>
        </p:nvPicPr>
        <p:blipFill>
          <a:blip r:embed="rId2"/>
          <a:stretch>
            <a:fillRect/>
          </a:stretch>
        </p:blipFill>
        <p:spPr>
          <a:xfrm>
            <a:off x="-21021" y="-3458"/>
            <a:ext cx="12234040" cy="6863876"/>
          </a:xfrm>
        </p:spPr>
      </p:pic>
      <p:sp>
        <p:nvSpPr>
          <p:cNvPr id="7" name="TextBox 6">
            <a:extLst>
              <a:ext uri="{FF2B5EF4-FFF2-40B4-BE49-F238E27FC236}">
                <a16:creationId xmlns:a16="http://schemas.microsoft.com/office/drawing/2014/main" id="{51D07A38-8326-0E52-BCAE-CC0206DB3E30}"/>
              </a:ext>
            </a:extLst>
          </p:cNvPr>
          <p:cNvSpPr txBox="1"/>
          <p:nvPr/>
        </p:nvSpPr>
        <p:spPr>
          <a:xfrm>
            <a:off x="5344509" y="2701158"/>
            <a:ext cx="15029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ea typeface="Calibri"/>
                <a:cs typeface="Calibri"/>
              </a:rPr>
              <a:t>Before Survey</a:t>
            </a:r>
            <a:endParaRPr lang="en-US"/>
          </a:p>
        </p:txBody>
      </p:sp>
      <p:sp>
        <p:nvSpPr>
          <p:cNvPr id="8" name="TextBox 7">
            <a:extLst>
              <a:ext uri="{FF2B5EF4-FFF2-40B4-BE49-F238E27FC236}">
                <a16:creationId xmlns:a16="http://schemas.microsoft.com/office/drawing/2014/main" id="{3248AD12-5889-4486-5263-219FFB395864}"/>
              </a:ext>
            </a:extLst>
          </p:cNvPr>
          <p:cNvSpPr txBox="1"/>
          <p:nvPr/>
        </p:nvSpPr>
        <p:spPr>
          <a:xfrm>
            <a:off x="632408" y="1316652"/>
            <a:ext cx="3576734"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ea typeface="+mn-lt"/>
                <a:cs typeface="+mn-lt"/>
              </a:rPr>
              <a:t>Cultural Preservation</a:t>
            </a:r>
          </a:p>
          <a:p>
            <a:r>
              <a:rPr lang="en-US" sz="1600" b="1" dirty="0">
                <a:ea typeface="+mn-lt"/>
                <a:cs typeface="+mn-lt"/>
              </a:rPr>
              <a:t>Sustainability</a:t>
            </a:r>
          </a:p>
          <a:p>
            <a:r>
              <a:rPr lang="en-US" sz="1600" b="1" dirty="0">
                <a:ea typeface="+mn-lt"/>
                <a:cs typeface="+mn-lt"/>
              </a:rPr>
              <a:t>Community Engagement</a:t>
            </a:r>
          </a:p>
          <a:p>
            <a:r>
              <a:rPr lang="en-US" sz="1600" b="1" dirty="0">
                <a:ea typeface="+mn-lt"/>
                <a:cs typeface="+mn-lt"/>
              </a:rPr>
              <a:t>Economic Opportunities</a:t>
            </a:r>
          </a:p>
          <a:p>
            <a:r>
              <a:rPr lang="en-US" sz="1600" b="1" dirty="0">
                <a:ea typeface="+mn-lt"/>
                <a:cs typeface="+mn-lt"/>
              </a:rPr>
              <a:t>Environmental Impact</a:t>
            </a:r>
          </a:p>
          <a:p>
            <a:r>
              <a:rPr lang="en-US" sz="1600" b="1" dirty="0">
                <a:ea typeface="+mn-lt"/>
                <a:cs typeface="+mn-lt"/>
              </a:rPr>
              <a:t>Innovation and Creativity</a:t>
            </a:r>
            <a:endParaRPr lang="en-US" sz="1600">
              <a:ea typeface="Calibri"/>
              <a:cs typeface="Calibri"/>
            </a:endParaRPr>
          </a:p>
        </p:txBody>
      </p:sp>
      <p:sp>
        <p:nvSpPr>
          <p:cNvPr id="9" name="TextBox 8">
            <a:extLst>
              <a:ext uri="{FF2B5EF4-FFF2-40B4-BE49-F238E27FC236}">
                <a16:creationId xmlns:a16="http://schemas.microsoft.com/office/drawing/2014/main" id="{8BE6B41F-10F8-A4D9-99B9-5E72DEDEB764}"/>
              </a:ext>
            </a:extLst>
          </p:cNvPr>
          <p:cNvSpPr txBox="1"/>
          <p:nvPr/>
        </p:nvSpPr>
        <p:spPr>
          <a:xfrm>
            <a:off x="7982856" y="1316651"/>
            <a:ext cx="3576734"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ea typeface="+mn-lt"/>
                <a:cs typeface="+mn-lt"/>
              </a:rPr>
              <a:t>Lack of Infrastructure</a:t>
            </a:r>
            <a:endParaRPr lang="en-US" sz="1600">
              <a:ea typeface="Calibri"/>
              <a:cs typeface="Calibri"/>
            </a:endParaRPr>
          </a:p>
          <a:p>
            <a:r>
              <a:rPr lang="en-US" sz="1600" b="1" dirty="0">
                <a:ea typeface="+mn-lt"/>
                <a:cs typeface="+mn-lt"/>
              </a:rPr>
              <a:t>Health and Hygiene Concerns</a:t>
            </a:r>
          </a:p>
          <a:p>
            <a:r>
              <a:rPr lang="en-US" sz="1600" b="1" dirty="0">
                <a:ea typeface="+mn-lt"/>
                <a:cs typeface="+mn-lt"/>
              </a:rPr>
              <a:t>Sustainability Issues</a:t>
            </a:r>
          </a:p>
          <a:p>
            <a:r>
              <a:rPr lang="en-US" sz="1600" b="1" dirty="0">
                <a:ea typeface="+mn-lt"/>
                <a:cs typeface="+mn-lt"/>
              </a:rPr>
              <a:t>Cultural Sensitivity</a:t>
            </a:r>
          </a:p>
          <a:p>
            <a:r>
              <a:rPr lang="en-US" sz="1600" b="1" dirty="0">
                <a:ea typeface="+mn-lt"/>
                <a:cs typeface="+mn-lt"/>
              </a:rPr>
              <a:t>Community Engagement</a:t>
            </a:r>
          </a:p>
        </p:txBody>
      </p:sp>
      <p:sp>
        <p:nvSpPr>
          <p:cNvPr id="10" name="TextBox 9">
            <a:extLst>
              <a:ext uri="{FF2B5EF4-FFF2-40B4-BE49-F238E27FC236}">
                <a16:creationId xmlns:a16="http://schemas.microsoft.com/office/drawing/2014/main" id="{BB830744-B868-9EDC-AC05-CE89E6B4D50B}"/>
              </a:ext>
            </a:extLst>
          </p:cNvPr>
          <p:cNvSpPr txBox="1"/>
          <p:nvPr/>
        </p:nvSpPr>
        <p:spPr>
          <a:xfrm>
            <a:off x="632407" y="4001794"/>
            <a:ext cx="3576734"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ea typeface="+mn-lt"/>
                <a:cs typeface="+mn-lt"/>
              </a:rPr>
              <a:t>Educational Opportunities</a:t>
            </a:r>
            <a:endParaRPr lang="en-US" sz="1600">
              <a:ea typeface="+mn-lt"/>
              <a:cs typeface="+mn-lt"/>
            </a:endParaRPr>
          </a:p>
          <a:p>
            <a:r>
              <a:rPr lang="en-US" sz="1600" b="1" dirty="0">
                <a:ea typeface="+mn-lt"/>
                <a:cs typeface="+mn-lt"/>
              </a:rPr>
              <a:t>Innovation</a:t>
            </a:r>
          </a:p>
          <a:p>
            <a:r>
              <a:rPr lang="en-US" sz="1600" b="1" dirty="0">
                <a:ea typeface="+mn-lt"/>
                <a:cs typeface="+mn-lt"/>
              </a:rPr>
              <a:t>Economic Potential</a:t>
            </a:r>
            <a:endParaRPr lang="en-US" sz="1600">
              <a:ea typeface="Calibri"/>
              <a:cs typeface="Calibri"/>
            </a:endParaRPr>
          </a:p>
          <a:p>
            <a:r>
              <a:rPr lang="en-US" sz="1600" b="1" dirty="0">
                <a:ea typeface="+mn-lt"/>
                <a:cs typeface="+mn-lt"/>
              </a:rPr>
              <a:t>Entrepreneurship</a:t>
            </a:r>
            <a:endParaRPr lang="en-US" sz="1600">
              <a:ea typeface="Calibri"/>
              <a:cs typeface="Calibri"/>
            </a:endParaRPr>
          </a:p>
        </p:txBody>
      </p:sp>
      <p:sp>
        <p:nvSpPr>
          <p:cNvPr id="11" name="TextBox 10">
            <a:extLst>
              <a:ext uri="{FF2B5EF4-FFF2-40B4-BE49-F238E27FC236}">
                <a16:creationId xmlns:a16="http://schemas.microsoft.com/office/drawing/2014/main" id="{245C6B26-3796-8F08-1A92-630ABFCCA54B}"/>
              </a:ext>
            </a:extLst>
          </p:cNvPr>
          <p:cNvSpPr txBox="1"/>
          <p:nvPr/>
        </p:nvSpPr>
        <p:spPr>
          <a:xfrm>
            <a:off x="7982855" y="4001793"/>
            <a:ext cx="3576734"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ea typeface="+mn-lt"/>
                <a:cs typeface="+mn-lt"/>
              </a:rPr>
              <a:t>Limited Awareness</a:t>
            </a:r>
            <a:endParaRPr lang="en-US" sz="1600" dirty="0">
              <a:ea typeface="Calibri"/>
              <a:cs typeface="Calibri"/>
            </a:endParaRPr>
          </a:p>
          <a:p>
            <a:r>
              <a:rPr lang="en-US" sz="1600" b="1" dirty="0">
                <a:ea typeface="+mn-lt"/>
                <a:cs typeface="+mn-lt"/>
              </a:rPr>
              <a:t>Cultural Sensitivity</a:t>
            </a:r>
          </a:p>
          <a:p>
            <a:r>
              <a:rPr lang="en-US" sz="1600" b="1" dirty="0">
                <a:ea typeface="+mn-lt"/>
                <a:cs typeface="+mn-lt"/>
              </a:rPr>
              <a:t>Chemical Contamination</a:t>
            </a:r>
          </a:p>
          <a:p>
            <a:r>
              <a:rPr lang="en-US" sz="1600" b="1" dirty="0">
                <a:ea typeface="+mn-lt"/>
                <a:cs typeface="+mn-lt"/>
              </a:rPr>
              <a:t>Health Hazards</a:t>
            </a:r>
          </a:p>
          <a:p>
            <a:r>
              <a:rPr lang="en-US" sz="1600" b="1" dirty="0">
                <a:ea typeface="Calibri"/>
                <a:cs typeface="Calibri"/>
              </a:rPr>
              <a:t>Easily Copyable </a:t>
            </a:r>
          </a:p>
          <a:p>
            <a:r>
              <a:rPr lang="en-US" sz="1600" b="1" dirty="0">
                <a:ea typeface="Calibri"/>
                <a:cs typeface="Calibri"/>
              </a:rPr>
              <a:t>Government Policies </a:t>
            </a:r>
          </a:p>
        </p:txBody>
      </p:sp>
    </p:spTree>
    <p:extLst>
      <p:ext uri="{BB962C8B-B14F-4D97-AF65-F5344CB8AC3E}">
        <p14:creationId xmlns:p14="http://schemas.microsoft.com/office/powerpoint/2010/main" val="38410468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BBA 4th Sem Session 2023-2024 Startup Management  Assignment 1</vt:lpstr>
      <vt:lpstr>Road Map Of The Assignment </vt:lpstr>
      <vt:lpstr>Problem Statement </vt:lpstr>
      <vt:lpstr>Description of the Idea</vt:lpstr>
      <vt:lpstr>Product Line</vt:lpstr>
      <vt:lpstr>Why this Idea </vt:lpstr>
      <vt:lpstr>Production Process </vt:lpstr>
      <vt:lpstr>Key Stakeholders </vt:lpstr>
      <vt:lpstr>PowerPoint Presentation</vt:lpstr>
      <vt:lpstr>Questionnaire</vt:lpstr>
      <vt:lpstr>PowerPoint Presentation</vt:lpstr>
      <vt:lpstr>Technical Feasibility Study </vt:lpstr>
      <vt:lpstr>Economic Feasibility Study </vt:lpstr>
      <vt:lpstr>Operational Feasibility Study </vt:lpstr>
      <vt:lpstr>Market Feasibility Study </vt:lpstr>
      <vt:lpstr>Capital Funding</vt:lpstr>
      <vt:lpstr>Capital Budgeting (1 Kg)</vt:lpstr>
      <vt:lpstr>PowerPoint Presentation</vt:lpstr>
      <vt:lpstr>Glimpse </vt:lpstr>
      <vt:lpstr>Summary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lastModifiedBy>
  <cp:revision>493</cp:revision>
  <dcterms:created xsi:type="dcterms:W3CDTF">2013-07-15T20:26:40Z</dcterms:created>
  <dcterms:modified xsi:type="dcterms:W3CDTF">2024-01-10T18:18:45Z</dcterms:modified>
</cp:coreProperties>
</file>